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Default Extension="fntdata" ContentType="application/x-fontdata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_rels/presentation.xml.rels" ContentType="application/vnd.openxmlformats-package.relationships+xml"/>
  <Override PartName="/ppt/presentation.xml" ContentType="application/vnd.openxmlformats-officedocument.presentationml.presentation.main+xml"/>
  <Override PartName="/ppt/slideMasters/_rels/slideMaster29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9.xml" ContentType="application/vnd.openxmlformats-officedocument.presentationml.slideMaster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slideLayout24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_rels/slide9.xml.rels" ContentType="application/vnd.openxmlformats-package.relationships+xml"/>
  <Override PartName="/ppt/slides/_rels/slide11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10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5.xml" ContentType="application/vnd.openxmlformats-officedocument.presentationml.slide+xml"/>
  <Override PartName="/ppt/slides/slide7.xml" ContentType="application/vnd.openxmlformats-officedocument.presentationml.slide+xml"/>
  <Override PartName="/ppt/slides/slide11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media/image1.png" ContentType="image/png"/>
  <Override PartName="/ppt/media/image2.png" ContentType="image/png"/>
  <Override PartName="/ppt/fonts/Font_1_Fira_Sans_Regular.fntdata" ContentType="application/x-fontdata"/>
  <Override PartName="/ppt/fonts/Font_2_Fira_Sans_Bold.fntdata" ContentType="application/x-fontdata"/>
  <Override PartName="/ppt/fonts/Font_4_Fira_Sans_BoldItalic.fntdata" ContentType="application/x-fontdata"/>
  <Override PartName="/ppt/fonts/Font_7_Source_Han_Sans_CN_Regular.fntdata" ContentType="application/x-fontdata"/>
  <Override PartName="/ppt/fonts/Font_10_Noto_Sans_Devanagari_Bold.fntdata" ContentType="application/x-fontdata"/>
  <Override PartName="/ppt/fonts/Font_5_Rajdhani_Regular.fntdata" ContentType="application/x-fontdata"/>
  <Override PartName="/ppt/fonts/Font_6_Rajdhani_Bold.fntdata" ContentType="application/x-fontdata"/>
  <Override PartName="/ppt/fonts/Font_3_Fira_Sans_Italic.fntdata" ContentType="application/x-fontdata"/>
  <Override PartName="/ppt/fonts/Font_8_Source_Han_Sans_CN_Bold.fntdata" ContentType="application/x-fontdata"/>
  <Override PartName="/ppt/fonts/Font_9_Noto_Sans_Devanagari_Regular.fntdata" ContentType="application/x-fontdata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embedTrueTypeFonts="1">
  <p:sldMasterIdLst>
    <p:sldMasterId id="2147483648" r:id="rId2"/>
    <p:sldMasterId id="2147483677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</p:sldIdLst>
  <p:sldSz cx="9144000" cy="5143500"/>
  <p:notesSz cx="7559675" cy="10691813"/>
  <p:embeddedFontLst>
    <p:embeddedFont>
      <p:font typeface="Fira Sans"/>
      <p:regular r:id="rId15"/>
      <p:bold r:id="rId16"/>
      <p:italic r:id="rId17"/>
      <p:boldItalic r:id="rId18"/>
    </p:embeddedFont>
    <p:embeddedFont>
      <p:font typeface="Rajdhani"/>
      <p:regular r:id="rId19"/>
      <p:bold r:id="rId20"/>
    </p:embeddedFont>
    <p:embeddedFont>
      <p:font typeface="Source Han Sans CN"/>
      <p:regular r:id="rId21"/>
      <p:bold r:id="rId22"/>
    </p:embeddedFont>
    <p:embeddedFont>
      <p:font typeface="Noto Sans Devanagari"/>
      <p:regular r:id="rId23"/>
      <p:bold r:id="rId24"/>
    </p:embeddedFont>
  </p:embeddedFontLst>
</p:presentation>
</file>

<file path=ppt/presProps.xml><?xml version="1.0" encoding="utf-8"?>
<p:presentationPr xmlns:a="http://schemas.openxmlformats.org/drawingml/2006/main" xmlns:p="http://schemas.openxmlformats.org/presentationml/2006/main" xmlns:r="http://schemas.openxmlformats.org/officeDocument/2006/relationships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9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font" Target="fonts/Font_1_Fira_Sans_Regular.fntdata"/><Relationship Id="rId16" Type="http://schemas.openxmlformats.org/officeDocument/2006/relationships/font" Target="fonts/Font_2_Fira_Sans_Bold.fntdata"/><Relationship Id="rId17" Type="http://schemas.openxmlformats.org/officeDocument/2006/relationships/font" Target="fonts/Font_3_Fira_Sans_Italic.fntdata"/><Relationship Id="rId18" Type="http://schemas.openxmlformats.org/officeDocument/2006/relationships/font" Target="fonts/Font_4_Fira_Sans_BoldItalic.fntdata"/><Relationship Id="rId19" Type="http://schemas.openxmlformats.org/officeDocument/2006/relationships/font" Target="fonts/Font_5_Rajdhani_Regular.fntdata"/><Relationship Id="rId20" Type="http://schemas.openxmlformats.org/officeDocument/2006/relationships/font" Target="fonts/Font_6_Rajdhani_Bold.fntdata"/><Relationship Id="rId21" Type="http://schemas.openxmlformats.org/officeDocument/2006/relationships/font" Target="fonts/Font_7_Source_Han_Sans_CN_Regular.fntdata"/><Relationship Id="rId22" Type="http://schemas.openxmlformats.org/officeDocument/2006/relationships/font" Target="fonts/Font_8_Source_Han_Sans_CN_Bold.fntdata"/><Relationship Id="rId23" Type="http://schemas.openxmlformats.org/officeDocument/2006/relationships/font" Target="fonts/Font_9_Noto_Sans_Devanagari_Regular.fntdata"/><Relationship Id="rId24" Type="http://schemas.openxmlformats.org/officeDocument/2006/relationships/font" Target="fonts/Font_10_Noto_Sans_Devanagari_Bold.fntdata"/><Relationship Id="rId25" Type="http://schemas.openxmlformats.org/officeDocument/2006/relationships/presProps" Target="presProps.xml"/>
</Relationships>
</file>

<file path=ppt/media/image1.png>
</file>

<file path=ppt/media/image2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9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SECTION_TITLE_AND_DESCRIPTION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body"/>
          </p:nvPr>
        </p:nvSpPr>
        <p:spPr>
          <a:xfrm>
            <a:off x="1116720" y="1785960"/>
            <a:ext cx="3511080" cy="207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Google Shape;85;p9"/>
          <p:cNvSpPr/>
          <p:nvPr/>
        </p:nvSpPr>
        <p:spPr>
          <a:xfrm rot="4559400">
            <a:off x="282600" y="2473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" name="Google Shape;86;p9"/>
          <p:cNvSpPr/>
          <p:nvPr/>
        </p:nvSpPr>
        <p:spPr>
          <a:xfrm>
            <a:off x="2554920" y="46864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" name="Google Shape;87;p9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" name="Google Shape;88;p9"/>
          <p:cNvSpPr/>
          <p:nvPr/>
        </p:nvSpPr>
        <p:spPr>
          <a:xfrm rot="3391800">
            <a:off x="5798880" y="255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" name="Google Shape;89;p9"/>
          <p:cNvSpPr/>
          <p:nvPr/>
        </p:nvSpPr>
        <p:spPr>
          <a:xfrm rot="17169600">
            <a:off x="6561360" y="43819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" name="Google Shape;90;p9"/>
          <p:cNvSpPr/>
          <p:nvPr/>
        </p:nvSpPr>
        <p:spPr>
          <a:xfrm rot="7413600">
            <a:off x="8768160" y="24620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" name="Google Shape;91;p9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" name="Google Shape;92;p9"/>
          <p:cNvSpPr/>
          <p:nvPr/>
        </p:nvSpPr>
        <p:spPr>
          <a:xfrm rot="2542200">
            <a:off x="4412160" y="4466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" name="Google Shape;93;p9"/>
          <p:cNvSpPr/>
          <p:nvPr/>
        </p:nvSpPr>
        <p:spPr>
          <a:xfrm rot="3391800">
            <a:off x="8515080" y="44888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2_SECTION_TITLE_AND_DESCRIPTION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body"/>
          </p:nvPr>
        </p:nvSpPr>
        <p:spPr>
          <a:xfrm>
            <a:off x="1116720" y="1785960"/>
            <a:ext cx="3511080" cy="207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1" name="Google Shape;85;p9"/>
          <p:cNvSpPr/>
          <p:nvPr/>
        </p:nvSpPr>
        <p:spPr>
          <a:xfrm rot="4559400">
            <a:off x="282600" y="2473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2" name="Google Shape;86;p9"/>
          <p:cNvSpPr/>
          <p:nvPr/>
        </p:nvSpPr>
        <p:spPr>
          <a:xfrm>
            <a:off x="2554920" y="46864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3" name="Google Shape;87;p9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4" name="Google Shape;88;p9"/>
          <p:cNvSpPr/>
          <p:nvPr/>
        </p:nvSpPr>
        <p:spPr>
          <a:xfrm rot="3391800">
            <a:off x="5798880" y="255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5" name="Google Shape;89;p9"/>
          <p:cNvSpPr/>
          <p:nvPr/>
        </p:nvSpPr>
        <p:spPr>
          <a:xfrm rot="17169600">
            <a:off x="6561360" y="43819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6" name="Google Shape;90;p9"/>
          <p:cNvSpPr/>
          <p:nvPr/>
        </p:nvSpPr>
        <p:spPr>
          <a:xfrm rot="7413600">
            <a:off x="8768160" y="24620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7" name="Google Shape;91;p9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8" name="Google Shape;92;p9"/>
          <p:cNvSpPr/>
          <p:nvPr/>
        </p:nvSpPr>
        <p:spPr>
          <a:xfrm rot="2542200">
            <a:off x="4412160" y="4466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99" name="Google Shape;93;p9"/>
          <p:cNvSpPr/>
          <p:nvPr/>
        </p:nvSpPr>
        <p:spPr>
          <a:xfrm rot="3391800">
            <a:off x="8515080" y="44888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_AND_TWO_COLUMNS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01" name="Google Shape;48;p5"/>
          <p:cNvSpPr/>
          <p:nvPr/>
        </p:nvSpPr>
        <p:spPr>
          <a:xfrm flipH="1" rot="14577600">
            <a:off x="3055680" y="42840"/>
            <a:ext cx="351000" cy="451800"/>
          </a:xfrm>
          <a:custGeom>
            <a:avLst/>
            <a:gdLst>
              <a:gd name="textAreaLeft" fmla="*/ -720 w 351000"/>
              <a:gd name="textAreaRight" fmla="*/ 351720 w 351000"/>
              <a:gd name="textAreaTop" fmla="*/ 0 h 451800"/>
              <a:gd name="textAreaBottom" fmla="*/ 45288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2" name="Google Shape;49;p5"/>
          <p:cNvSpPr/>
          <p:nvPr/>
        </p:nvSpPr>
        <p:spPr>
          <a:xfrm flipH="1">
            <a:off x="6428880" y="453096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3" name="Google Shape;50;p5"/>
          <p:cNvSpPr/>
          <p:nvPr/>
        </p:nvSpPr>
        <p:spPr>
          <a:xfrm flipH="1" rot="6645600">
            <a:off x="6169320" y="201960"/>
            <a:ext cx="255960" cy="136800"/>
          </a:xfrm>
          <a:custGeom>
            <a:avLst/>
            <a:gdLst>
              <a:gd name="textAreaLeft" fmla="*/ 720 w 255960"/>
              <a:gd name="textAreaRight" fmla="*/ 258120 w 255960"/>
              <a:gd name="textAreaTop" fmla="*/ 0 h 136800"/>
              <a:gd name="textAreaBottom" fmla="*/ 138240 h 13680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4" name="Google Shape;51;p5"/>
          <p:cNvSpPr/>
          <p:nvPr/>
        </p:nvSpPr>
        <p:spPr>
          <a:xfrm flipH="1" rot="18208200">
            <a:off x="8771400" y="19116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400" bIns="77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5" name="Google Shape;52;p5"/>
          <p:cNvSpPr/>
          <p:nvPr/>
        </p:nvSpPr>
        <p:spPr>
          <a:xfrm flipH="1" rot="4430400">
            <a:off x="8518320" y="2652120"/>
            <a:ext cx="350280" cy="451440"/>
          </a:xfrm>
          <a:custGeom>
            <a:avLst/>
            <a:gdLst>
              <a:gd name="textAreaLeft" fmla="*/ 360 w 350280"/>
              <a:gd name="textAreaRight" fmla="*/ 351360 w 350280"/>
              <a:gd name="textAreaTop" fmla="*/ 0 h 451440"/>
              <a:gd name="textAreaBottom" fmla="*/ 452520 h 45144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6" name="Google Shape;53;p5"/>
          <p:cNvSpPr/>
          <p:nvPr/>
        </p:nvSpPr>
        <p:spPr>
          <a:xfrm flipH="1" rot="14186400">
            <a:off x="152280" y="3438000"/>
            <a:ext cx="244800" cy="154080"/>
          </a:xfrm>
          <a:custGeom>
            <a:avLst/>
            <a:gdLst>
              <a:gd name="textAreaLeft" fmla="*/ 360 w 244800"/>
              <a:gd name="textAreaRight" fmla="*/ 246600 w 24480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7" name="Google Shape;54;p5"/>
          <p:cNvSpPr/>
          <p:nvPr/>
        </p:nvSpPr>
        <p:spPr>
          <a:xfrm flipH="1" rot="18208200">
            <a:off x="344160" y="32832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400" bIns="77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8" name="Google Shape;55;p5"/>
          <p:cNvSpPr/>
          <p:nvPr/>
        </p:nvSpPr>
        <p:spPr>
          <a:xfrm flipH="1" rot="19057800">
            <a:off x="1556640" y="484992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400" bIns="77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09" name="Google Shape;56;p5"/>
          <p:cNvSpPr/>
          <p:nvPr/>
        </p:nvSpPr>
        <p:spPr>
          <a:xfrm flipH="1" rot="14875800">
            <a:off x="3953520" y="4594320"/>
            <a:ext cx="350640" cy="45180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0" name="Google Shape;57;p5"/>
          <p:cNvSpPr/>
          <p:nvPr/>
        </p:nvSpPr>
        <p:spPr>
          <a:xfrm flipH="1" rot="9830400">
            <a:off x="379080" y="1878840"/>
            <a:ext cx="350280" cy="451440"/>
          </a:xfrm>
          <a:custGeom>
            <a:avLst/>
            <a:gdLst>
              <a:gd name="textAreaLeft" fmla="*/ 360 w 350280"/>
              <a:gd name="textAreaRight" fmla="*/ 351360 w 350280"/>
              <a:gd name="textAreaTop" fmla="*/ 0 h 451440"/>
              <a:gd name="textAreaBottom" fmla="*/ 452520 h 45144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3" name="Google Shape;210;p19"/>
          <p:cNvSpPr/>
          <p:nvPr/>
        </p:nvSpPr>
        <p:spPr>
          <a:xfrm rot="3200400">
            <a:off x="110880" y="33541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4" name="Google Shape;211;p19"/>
          <p:cNvSpPr/>
          <p:nvPr/>
        </p:nvSpPr>
        <p:spPr>
          <a:xfrm>
            <a:off x="3098520" y="46659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5" name="Google Shape;212;p19"/>
          <p:cNvSpPr/>
          <p:nvPr/>
        </p:nvSpPr>
        <p:spPr>
          <a:xfrm rot="8862000">
            <a:off x="2341440" y="13896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6" name="Google Shape;213;p19"/>
          <p:cNvSpPr/>
          <p:nvPr/>
        </p:nvSpPr>
        <p:spPr>
          <a:xfrm rot="10565400">
            <a:off x="8673840" y="23306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7" name="Google Shape;214;p19"/>
          <p:cNvSpPr/>
          <p:nvPr/>
        </p:nvSpPr>
        <p:spPr>
          <a:xfrm rot="17423400">
            <a:off x="5901840" y="468360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8" name="Google Shape;215;p19"/>
          <p:cNvSpPr/>
          <p:nvPr/>
        </p:nvSpPr>
        <p:spPr>
          <a:xfrm rot="18592200">
            <a:off x="5234400" y="13500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19" name="Google Shape;216;p19"/>
          <p:cNvSpPr/>
          <p:nvPr/>
        </p:nvSpPr>
        <p:spPr>
          <a:xfrm rot="3391800">
            <a:off x="349200" y="1937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0" name="Google Shape;217;p19"/>
          <p:cNvSpPr/>
          <p:nvPr/>
        </p:nvSpPr>
        <p:spPr>
          <a:xfrm rot="1963800">
            <a:off x="8525520" y="3517920"/>
            <a:ext cx="350640" cy="290160"/>
          </a:xfrm>
          <a:custGeom>
            <a:avLst/>
            <a:gdLst>
              <a:gd name="textAreaLeft" fmla="*/ 0 w 350640"/>
              <a:gd name="textAreaRight" fmla="*/ 352080 w 350640"/>
              <a:gd name="textAreaTop" fmla="*/ 0 h 290160"/>
              <a:gd name="textAreaBottom" fmla="*/ 291600 h 29016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1" name="Google Shape;218;p19"/>
          <p:cNvSpPr/>
          <p:nvPr/>
        </p:nvSpPr>
        <p:spPr>
          <a:xfrm>
            <a:off x="265320" y="39132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2290320" y="580320"/>
            <a:ext cx="4561920" cy="88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5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5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 type="title"/>
          </p:nvPr>
        </p:nvSpPr>
        <p:spPr>
          <a:xfrm>
            <a:off x="2290320" y="1964880"/>
            <a:ext cx="4561920" cy="88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5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5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 type="title"/>
          </p:nvPr>
        </p:nvSpPr>
        <p:spPr>
          <a:xfrm>
            <a:off x="2290320" y="3346200"/>
            <a:ext cx="4561920" cy="882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5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5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26" name="Google Shape;226;p20"/>
          <p:cNvSpPr/>
          <p:nvPr/>
        </p:nvSpPr>
        <p:spPr>
          <a:xfrm flipH="1">
            <a:off x="5800680" y="472788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7" name="Google Shape;227;p20"/>
          <p:cNvSpPr/>
          <p:nvPr/>
        </p:nvSpPr>
        <p:spPr>
          <a:xfrm flipH="1" rot="12738000">
            <a:off x="6353640" y="386640"/>
            <a:ext cx="257400" cy="137160"/>
          </a:xfrm>
          <a:custGeom>
            <a:avLst/>
            <a:gdLst>
              <a:gd name="textAreaLeft" fmla="*/ -720 w 257400"/>
              <a:gd name="textAreaRight" fmla="*/ 258120 w 257400"/>
              <a:gd name="textAreaTop" fmla="*/ 0 h 137160"/>
              <a:gd name="textAreaBottom" fmla="*/ 138600 h 13716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8" name="Google Shape;228;p20"/>
          <p:cNvSpPr/>
          <p:nvPr/>
        </p:nvSpPr>
        <p:spPr>
          <a:xfrm flipH="1" rot="11034600">
            <a:off x="275040" y="39204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29" name="Google Shape;229;p20"/>
          <p:cNvSpPr/>
          <p:nvPr/>
        </p:nvSpPr>
        <p:spPr>
          <a:xfrm flipH="1" rot="4176600">
            <a:off x="2094480" y="4625280"/>
            <a:ext cx="350640" cy="45252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2520"/>
              <a:gd name="textAreaBottom" fmla="*/ 453960 h 45252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0" name="Google Shape;230;p20"/>
          <p:cNvSpPr/>
          <p:nvPr/>
        </p:nvSpPr>
        <p:spPr>
          <a:xfrm flipH="1" rot="3007800">
            <a:off x="3151800" y="76320"/>
            <a:ext cx="350640" cy="45216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2160"/>
              <a:gd name="textAreaBottom" fmla="*/ 453240 h 45216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1" name="Google Shape;231;p20"/>
          <p:cNvSpPr/>
          <p:nvPr/>
        </p:nvSpPr>
        <p:spPr>
          <a:xfrm flipH="1" rot="18208200">
            <a:off x="8611560" y="249300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400" bIns="77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2" name="Google Shape;232;p20"/>
          <p:cNvSpPr/>
          <p:nvPr/>
        </p:nvSpPr>
        <p:spPr>
          <a:xfrm flipH="1" rot="19636200">
            <a:off x="48960" y="3088800"/>
            <a:ext cx="350640" cy="28980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289800"/>
              <a:gd name="textAreaBottom" fmla="*/ 290880 h 289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3" name="Google Shape;233;p20"/>
          <p:cNvSpPr/>
          <p:nvPr/>
        </p:nvSpPr>
        <p:spPr>
          <a:xfrm flipH="1">
            <a:off x="8612640" y="17388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4" name="Google Shape;234;p20"/>
          <p:cNvSpPr/>
          <p:nvPr/>
        </p:nvSpPr>
        <p:spPr>
          <a:xfrm flipH="1" rot="2700000">
            <a:off x="8352360" y="4666680"/>
            <a:ext cx="350280" cy="290160"/>
          </a:xfrm>
          <a:custGeom>
            <a:avLst/>
            <a:gdLst>
              <a:gd name="textAreaLeft" fmla="*/ 360 w 350280"/>
              <a:gd name="textAreaRight" fmla="*/ 351360 w 350280"/>
              <a:gd name="textAreaTop" fmla="*/ 0 h 290160"/>
              <a:gd name="textAreaBottom" fmla="*/ 291600 h 29016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HEADER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PlaceHolder 1"/>
          <p:cNvSpPr>
            <a:spLocks noGrp="1"/>
          </p:cNvSpPr>
          <p:nvPr>
            <p:ph type="title"/>
          </p:nvPr>
        </p:nvSpPr>
        <p:spPr>
          <a:xfrm>
            <a:off x="4890960" y="2567880"/>
            <a:ext cx="2795400" cy="9212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7" name="PlaceHolder 2"/>
          <p:cNvSpPr>
            <a:spLocks noGrp="1"/>
          </p:cNvSpPr>
          <p:nvPr>
            <p:ph type="title"/>
          </p:nvPr>
        </p:nvSpPr>
        <p:spPr>
          <a:xfrm>
            <a:off x="4890960" y="1333440"/>
            <a:ext cx="2795400" cy="12330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-GB" sz="85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8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38" name="Google Shape;20;p3"/>
          <p:cNvSpPr/>
          <p:nvPr/>
        </p:nvSpPr>
        <p:spPr>
          <a:xfrm rot="7845000">
            <a:off x="6316200" y="470160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39" name="Google Shape;21;p3"/>
          <p:cNvSpPr/>
          <p:nvPr/>
        </p:nvSpPr>
        <p:spPr>
          <a:xfrm rot="12772200">
            <a:off x="2397240" y="4773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0" name="Google Shape;22;p3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1" name="Google Shape;23;p3"/>
          <p:cNvSpPr/>
          <p:nvPr/>
        </p:nvSpPr>
        <p:spPr>
          <a:xfrm rot="3391800">
            <a:off x="5798880" y="255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2" name="Google Shape;24;p3"/>
          <p:cNvSpPr/>
          <p:nvPr/>
        </p:nvSpPr>
        <p:spPr>
          <a:xfrm rot="17169600">
            <a:off x="280800" y="44269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3" name="Google Shape;25;p3"/>
          <p:cNvSpPr/>
          <p:nvPr/>
        </p:nvSpPr>
        <p:spPr>
          <a:xfrm rot="7413600">
            <a:off x="8768160" y="24620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4" name="Google Shape;26;p3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5" name="Google Shape;27;p3"/>
          <p:cNvSpPr/>
          <p:nvPr/>
        </p:nvSpPr>
        <p:spPr>
          <a:xfrm rot="2542200">
            <a:off x="4336200" y="47084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2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237;p21"/>
          <p:cNvSpPr/>
          <p:nvPr/>
        </p:nvSpPr>
        <p:spPr>
          <a:xfrm>
            <a:off x="2718000" y="3415680"/>
            <a:ext cx="370692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15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CREDITS: This presentation template was created by </a:t>
            </a:r>
            <a:r>
              <a:rPr b="1" lang="en" sz="1200" strike="noStrike" u="sng">
                <a:solidFill>
                  <a:schemeClr val="lt2"/>
                </a:solidFill>
                <a:effectLst/>
                <a:uFillTx/>
                <a:latin typeface="Fira Sans"/>
                <a:ea typeface="Fira Sans"/>
                <a:hlinkClick r:id="rId2"/>
              </a:rPr>
              <a:t>Slidesgo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, including icons by </a:t>
            </a:r>
            <a:r>
              <a:rPr b="1" lang="en" sz="1200" strike="noStrike" u="sng">
                <a:solidFill>
                  <a:schemeClr val="lt2"/>
                </a:solidFill>
                <a:effectLst/>
                <a:uFillTx/>
                <a:latin typeface="Fira Sans"/>
                <a:ea typeface="Fira Sans"/>
                <a:hlinkClick r:id="rId3"/>
              </a:rPr>
              <a:t>Flaticon</a:t>
            </a: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 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and infographics &amp; images by </a:t>
            </a:r>
            <a:r>
              <a:rPr b="1" lang="en" sz="1200" strike="noStrike" u="sng">
                <a:solidFill>
                  <a:schemeClr val="lt2"/>
                </a:solidFill>
                <a:effectLst/>
                <a:uFillTx/>
                <a:latin typeface="Fira Sans"/>
                <a:ea typeface="Fira Sans"/>
                <a:hlinkClick r:id="rId4"/>
              </a:rPr>
              <a:t>Freepik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2718000" y="534960"/>
            <a:ext cx="3706920" cy="1167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7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7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9" name="Google Shape;239;p21"/>
          <p:cNvSpPr/>
          <p:nvPr/>
        </p:nvSpPr>
        <p:spPr>
          <a:xfrm rot="4559400">
            <a:off x="282600" y="2473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0" name="Google Shape;240;p21"/>
          <p:cNvSpPr/>
          <p:nvPr/>
        </p:nvSpPr>
        <p:spPr>
          <a:xfrm>
            <a:off x="2530080" y="4793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1" name="Google Shape;241;p21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2" name="Google Shape;242;p21"/>
          <p:cNvSpPr/>
          <p:nvPr/>
        </p:nvSpPr>
        <p:spPr>
          <a:xfrm rot="3391800">
            <a:off x="6660360" y="17892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3" name="Google Shape;243;p21"/>
          <p:cNvSpPr/>
          <p:nvPr/>
        </p:nvSpPr>
        <p:spPr>
          <a:xfrm rot="17169600">
            <a:off x="5944680" y="45734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4" name="Google Shape;244;p21"/>
          <p:cNvSpPr/>
          <p:nvPr/>
        </p:nvSpPr>
        <p:spPr>
          <a:xfrm rot="7413600">
            <a:off x="8791560" y="20170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5" name="Google Shape;245;p21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6" name="Google Shape;246;p21"/>
          <p:cNvSpPr/>
          <p:nvPr/>
        </p:nvSpPr>
        <p:spPr>
          <a:xfrm rot="2542200">
            <a:off x="8717400" y="479232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7" name="Google Shape;247;p21"/>
          <p:cNvSpPr/>
          <p:nvPr/>
        </p:nvSpPr>
        <p:spPr>
          <a:xfrm rot="14954400">
            <a:off x="173880" y="487008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8" name="Google Shape;248;p21"/>
          <p:cNvSpPr/>
          <p:nvPr/>
        </p:nvSpPr>
        <p:spPr>
          <a:xfrm rot="12913200">
            <a:off x="8738640" y="1735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250;p22"/>
          <p:cNvSpPr/>
          <p:nvPr/>
        </p:nvSpPr>
        <p:spPr>
          <a:xfrm rot="3200400">
            <a:off x="157680" y="21679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1" name="Google Shape;251;p22"/>
          <p:cNvSpPr/>
          <p:nvPr/>
        </p:nvSpPr>
        <p:spPr>
          <a:xfrm>
            <a:off x="3090600" y="4730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2" name="Google Shape;252;p22"/>
          <p:cNvSpPr/>
          <p:nvPr/>
        </p:nvSpPr>
        <p:spPr>
          <a:xfrm>
            <a:off x="5657400" y="3654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3" name="Google Shape;253;p22"/>
          <p:cNvSpPr/>
          <p:nvPr/>
        </p:nvSpPr>
        <p:spPr>
          <a:xfrm rot="3391800">
            <a:off x="8663400" y="15462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4" name="Google Shape;254;p22"/>
          <p:cNvSpPr/>
          <p:nvPr/>
        </p:nvSpPr>
        <p:spPr>
          <a:xfrm rot="15955200">
            <a:off x="6109200" y="45745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5" name="Google Shape;255;p22"/>
          <p:cNvSpPr/>
          <p:nvPr/>
        </p:nvSpPr>
        <p:spPr>
          <a:xfrm rot="18592200">
            <a:off x="2307600" y="-216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6" name="Google Shape;256;p22"/>
          <p:cNvSpPr/>
          <p:nvPr/>
        </p:nvSpPr>
        <p:spPr>
          <a:xfrm rot="3391800">
            <a:off x="210600" y="398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7" name="Google Shape;257;p22"/>
          <p:cNvSpPr/>
          <p:nvPr/>
        </p:nvSpPr>
        <p:spPr>
          <a:xfrm>
            <a:off x="8719560" y="3259440"/>
            <a:ext cx="350640" cy="290160"/>
          </a:xfrm>
          <a:custGeom>
            <a:avLst/>
            <a:gdLst>
              <a:gd name="textAreaLeft" fmla="*/ 0 w 350640"/>
              <a:gd name="textAreaRight" fmla="*/ 352080 w 350640"/>
              <a:gd name="textAreaTop" fmla="*/ 0 h 290160"/>
              <a:gd name="textAreaBottom" fmla="*/ 291600 h 29016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168" name="Google Shape;258;p22"/>
          <p:cNvGrpSpPr/>
          <p:nvPr/>
        </p:nvGrpSpPr>
        <p:grpSpPr>
          <a:xfrm>
            <a:off x="178560" y="3672360"/>
            <a:ext cx="1398960" cy="1318320"/>
            <a:chOff x="178560" y="3672360"/>
            <a:chExt cx="1398960" cy="1318320"/>
          </a:xfrm>
        </p:grpSpPr>
        <p:sp>
          <p:nvSpPr>
            <p:cNvPr id="169" name="Google Shape;259;p22"/>
            <p:cNvSpPr/>
            <p:nvPr/>
          </p:nvSpPr>
          <p:spPr>
            <a:xfrm flipH="1">
              <a:off x="178560" y="3672360"/>
              <a:ext cx="1398960" cy="1318320"/>
            </a:xfrm>
            <a:custGeom>
              <a:avLst/>
              <a:gdLst>
                <a:gd name="textAreaLeft" fmla="*/ -720 w 1398960"/>
                <a:gd name="textAreaRight" fmla="*/ 1399680 w 1398960"/>
                <a:gd name="textAreaTop" fmla="*/ 0 h 1318320"/>
                <a:gd name="textAreaBottom" fmla="*/ 1319760 h 1318320"/>
              </a:gdLst>
              <a:ahLst/>
              <a:cxnLst/>
              <a:rect l="textAreaLeft" t="textAreaTop" r="textAreaRight" b="textAreaBottom"/>
              <a:pathLst>
                <a:path w="58970" h="55577">
                  <a:moveTo>
                    <a:pt x="12396" y="1"/>
                  </a:moveTo>
                  <a:cubicBezTo>
                    <a:pt x="11278" y="1"/>
                    <a:pt x="10211" y="462"/>
                    <a:pt x="9432" y="1260"/>
                  </a:cubicBezTo>
                  <a:cubicBezTo>
                    <a:pt x="8695" y="2017"/>
                    <a:pt x="8311" y="3049"/>
                    <a:pt x="8360" y="4102"/>
                  </a:cubicBezTo>
                  <a:lnTo>
                    <a:pt x="8567" y="8734"/>
                  </a:lnTo>
                  <a:cubicBezTo>
                    <a:pt x="8596" y="9472"/>
                    <a:pt x="8842" y="10180"/>
                    <a:pt x="9265" y="10789"/>
                  </a:cubicBezTo>
                  <a:cubicBezTo>
                    <a:pt x="9226" y="10839"/>
                    <a:pt x="9186" y="10888"/>
                    <a:pt x="9147" y="10937"/>
                  </a:cubicBezTo>
                  <a:lnTo>
                    <a:pt x="7731" y="10032"/>
                  </a:lnTo>
                  <a:cubicBezTo>
                    <a:pt x="7475" y="9875"/>
                    <a:pt x="7170" y="9786"/>
                    <a:pt x="6865" y="9786"/>
                  </a:cubicBezTo>
                  <a:lnTo>
                    <a:pt x="6767" y="9786"/>
                  </a:lnTo>
                  <a:lnTo>
                    <a:pt x="2115" y="10081"/>
                  </a:lnTo>
                  <a:cubicBezTo>
                    <a:pt x="1269" y="10140"/>
                    <a:pt x="610" y="10839"/>
                    <a:pt x="610" y="11684"/>
                  </a:cubicBezTo>
                  <a:lnTo>
                    <a:pt x="571" y="22129"/>
                  </a:lnTo>
                  <a:cubicBezTo>
                    <a:pt x="571" y="23024"/>
                    <a:pt x="1289" y="23742"/>
                    <a:pt x="2174" y="23742"/>
                  </a:cubicBezTo>
                  <a:lnTo>
                    <a:pt x="2233" y="23742"/>
                  </a:lnTo>
                  <a:lnTo>
                    <a:pt x="7288" y="23565"/>
                  </a:lnTo>
                  <a:cubicBezTo>
                    <a:pt x="7504" y="23555"/>
                    <a:pt x="7711" y="23506"/>
                    <a:pt x="7908" y="23417"/>
                  </a:cubicBezTo>
                  <a:lnTo>
                    <a:pt x="8980" y="22916"/>
                  </a:lnTo>
                  <a:cubicBezTo>
                    <a:pt x="9108" y="23103"/>
                    <a:pt x="9255" y="23289"/>
                    <a:pt x="9412" y="23466"/>
                  </a:cubicBezTo>
                  <a:lnTo>
                    <a:pt x="9422" y="23486"/>
                  </a:lnTo>
                  <a:cubicBezTo>
                    <a:pt x="9481" y="23545"/>
                    <a:pt x="9540" y="23604"/>
                    <a:pt x="9599" y="23663"/>
                  </a:cubicBezTo>
                  <a:cubicBezTo>
                    <a:pt x="9678" y="23742"/>
                    <a:pt x="9757" y="23811"/>
                    <a:pt x="9845" y="23879"/>
                  </a:cubicBezTo>
                  <a:lnTo>
                    <a:pt x="9393" y="26476"/>
                  </a:lnTo>
                  <a:cubicBezTo>
                    <a:pt x="8821" y="26314"/>
                    <a:pt x="8250" y="26238"/>
                    <a:pt x="7692" y="26238"/>
                  </a:cubicBezTo>
                  <a:cubicBezTo>
                    <a:pt x="4377" y="26238"/>
                    <a:pt x="1495" y="28929"/>
                    <a:pt x="1495" y="32455"/>
                  </a:cubicBezTo>
                  <a:cubicBezTo>
                    <a:pt x="1495" y="32927"/>
                    <a:pt x="1554" y="33390"/>
                    <a:pt x="1663" y="33852"/>
                  </a:cubicBezTo>
                  <a:cubicBezTo>
                    <a:pt x="335" y="36497"/>
                    <a:pt x="1" y="39645"/>
                    <a:pt x="748" y="42624"/>
                  </a:cubicBezTo>
                  <a:cubicBezTo>
                    <a:pt x="1623" y="46057"/>
                    <a:pt x="3944" y="49253"/>
                    <a:pt x="7121" y="51397"/>
                  </a:cubicBezTo>
                  <a:cubicBezTo>
                    <a:pt x="8862" y="52597"/>
                    <a:pt x="10838" y="53423"/>
                    <a:pt x="12914" y="53826"/>
                  </a:cubicBezTo>
                  <a:cubicBezTo>
                    <a:pt x="12835" y="54770"/>
                    <a:pt x="13573" y="55577"/>
                    <a:pt x="14517" y="55577"/>
                  </a:cubicBezTo>
                  <a:lnTo>
                    <a:pt x="37432" y="55577"/>
                  </a:lnTo>
                  <a:cubicBezTo>
                    <a:pt x="38140" y="55577"/>
                    <a:pt x="38769" y="55105"/>
                    <a:pt x="38976" y="54426"/>
                  </a:cubicBezTo>
                  <a:lnTo>
                    <a:pt x="40205" y="50217"/>
                  </a:lnTo>
                  <a:cubicBezTo>
                    <a:pt x="41612" y="50187"/>
                    <a:pt x="43008" y="50010"/>
                    <a:pt x="44385" y="49676"/>
                  </a:cubicBezTo>
                  <a:cubicBezTo>
                    <a:pt x="46047" y="49273"/>
                    <a:pt x="47640" y="48604"/>
                    <a:pt x="49096" y="47689"/>
                  </a:cubicBezTo>
                  <a:cubicBezTo>
                    <a:pt x="49616" y="47824"/>
                    <a:pt x="50143" y="47890"/>
                    <a:pt x="50664" y="47890"/>
                  </a:cubicBezTo>
                  <a:cubicBezTo>
                    <a:pt x="52501" y="47890"/>
                    <a:pt x="54276" y="47077"/>
                    <a:pt x="55479" y="45614"/>
                  </a:cubicBezTo>
                  <a:cubicBezTo>
                    <a:pt x="57023" y="43746"/>
                    <a:pt x="57328" y="41139"/>
                    <a:pt x="56265" y="38956"/>
                  </a:cubicBezTo>
                  <a:cubicBezTo>
                    <a:pt x="58114" y="34737"/>
                    <a:pt x="58970" y="29643"/>
                    <a:pt x="58596" y="24853"/>
                  </a:cubicBezTo>
                  <a:cubicBezTo>
                    <a:pt x="58154" y="19080"/>
                    <a:pt x="56275" y="13927"/>
                    <a:pt x="53148" y="9953"/>
                  </a:cubicBezTo>
                  <a:cubicBezTo>
                    <a:pt x="48702" y="4299"/>
                    <a:pt x="41828" y="925"/>
                    <a:pt x="34737" y="925"/>
                  </a:cubicBezTo>
                  <a:cubicBezTo>
                    <a:pt x="33095" y="925"/>
                    <a:pt x="31462" y="1102"/>
                    <a:pt x="29859" y="1456"/>
                  </a:cubicBezTo>
                  <a:cubicBezTo>
                    <a:pt x="29082" y="591"/>
                    <a:pt x="27971" y="99"/>
                    <a:pt x="26800" y="89"/>
                  </a:cubicBezTo>
                  <a:lnTo>
                    <a:pt x="13799" y="1"/>
                  </a:lnTo>
                  <a:lnTo>
                    <a:pt x="12432" y="1"/>
                  </a:lnTo>
                  <a:cubicBezTo>
                    <a:pt x="12420" y="1"/>
                    <a:pt x="12408" y="1"/>
                    <a:pt x="12396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0" name="Google Shape;260;p22"/>
            <p:cNvSpPr/>
            <p:nvPr/>
          </p:nvSpPr>
          <p:spPr>
            <a:xfrm flipH="1">
              <a:off x="216360" y="3733920"/>
              <a:ext cx="948240" cy="1092960"/>
            </a:xfrm>
            <a:custGeom>
              <a:avLst/>
              <a:gdLst>
                <a:gd name="textAreaLeft" fmla="*/ -720 w 948240"/>
                <a:gd name="textAreaRight" fmla="*/ 948960 w 948240"/>
                <a:gd name="textAreaTop" fmla="*/ 0 h 1092960"/>
                <a:gd name="textAreaBottom" fmla="*/ 1094400 h 1092960"/>
              </a:gdLst>
              <a:ahLst/>
              <a:cxnLst/>
              <a:rect l="textAreaLeft" t="textAreaTop" r="textAreaRight" b="textAreaBottom"/>
              <a:pathLst>
                <a:path w="39999" h="46084">
                  <a:moveTo>
                    <a:pt x="17318" y="0"/>
                  </a:moveTo>
                  <a:cubicBezTo>
                    <a:pt x="13852" y="0"/>
                    <a:pt x="10349" y="851"/>
                    <a:pt x="7111" y="2645"/>
                  </a:cubicBezTo>
                  <a:cubicBezTo>
                    <a:pt x="5380" y="3608"/>
                    <a:pt x="3767" y="4818"/>
                    <a:pt x="2568" y="6392"/>
                  </a:cubicBezTo>
                  <a:cubicBezTo>
                    <a:pt x="758" y="8762"/>
                    <a:pt x="1" y="11820"/>
                    <a:pt x="60" y="14800"/>
                  </a:cubicBezTo>
                  <a:cubicBezTo>
                    <a:pt x="99" y="16915"/>
                    <a:pt x="551" y="19069"/>
                    <a:pt x="1653" y="20878"/>
                  </a:cubicBezTo>
                  <a:cubicBezTo>
                    <a:pt x="4161" y="25009"/>
                    <a:pt x="9678" y="26868"/>
                    <a:pt x="11468" y="31362"/>
                  </a:cubicBezTo>
                  <a:cubicBezTo>
                    <a:pt x="12491" y="33919"/>
                    <a:pt x="12058" y="36850"/>
                    <a:pt x="12845" y="39495"/>
                  </a:cubicBezTo>
                  <a:cubicBezTo>
                    <a:pt x="13514" y="41728"/>
                    <a:pt x="15009" y="43626"/>
                    <a:pt x="17025" y="44796"/>
                  </a:cubicBezTo>
                  <a:cubicBezTo>
                    <a:pt x="18623" y="45719"/>
                    <a:pt x="20576" y="46084"/>
                    <a:pt x="22525" y="46084"/>
                  </a:cubicBezTo>
                  <a:cubicBezTo>
                    <a:pt x="23921" y="46084"/>
                    <a:pt x="25314" y="45897"/>
                    <a:pt x="26574" y="45593"/>
                  </a:cubicBezTo>
                  <a:cubicBezTo>
                    <a:pt x="30449" y="44659"/>
                    <a:pt x="33400" y="42279"/>
                    <a:pt x="35504" y="39181"/>
                  </a:cubicBezTo>
                  <a:cubicBezTo>
                    <a:pt x="38750" y="34421"/>
                    <a:pt x="39999" y="27949"/>
                    <a:pt x="39576" y="22442"/>
                  </a:cubicBezTo>
                  <a:cubicBezTo>
                    <a:pt x="39192" y="17387"/>
                    <a:pt x="37638" y="12450"/>
                    <a:pt x="34472" y="8418"/>
                  </a:cubicBezTo>
                  <a:cubicBezTo>
                    <a:pt x="30216" y="3006"/>
                    <a:pt x="23832" y="0"/>
                    <a:pt x="17318" y="0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1" name="Google Shape;261;p22"/>
            <p:cNvSpPr/>
            <p:nvPr/>
          </p:nvSpPr>
          <p:spPr>
            <a:xfrm flipH="1">
              <a:off x="982800" y="4375800"/>
              <a:ext cx="560160" cy="541800"/>
            </a:xfrm>
            <a:custGeom>
              <a:avLst/>
              <a:gdLst>
                <a:gd name="textAreaLeft" fmla="*/ -720 w 560160"/>
                <a:gd name="textAreaRight" fmla="*/ 560880 w 560160"/>
                <a:gd name="textAreaTop" fmla="*/ 0 h 541800"/>
                <a:gd name="textAreaBottom" fmla="*/ 543240 h 541800"/>
              </a:gdLst>
              <a:ahLst/>
              <a:cxnLst/>
              <a:rect l="textAreaLeft" t="textAreaTop" r="textAreaRight" b="textAreaBottom"/>
              <a:pathLst>
                <a:path w="23643" h="22882">
                  <a:moveTo>
                    <a:pt x="9691" y="0"/>
                  </a:moveTo>
                  <a:cubicBezTo>
                    <a:pt x="7092" y="0"/>
                    <a:pt x="4588" y="960"/>
                    <a:pt x="2705" y="3289"/>
                  </a:cubicBezTo>
                  <a:cubicBezTo>
                    <a:pt x="620" y="5855"/>
                    <a:pt x="0" y="9465"/>
                    <a:pt x="807" y="12671"/>
                  </a:cubicBezTo>
                  <a:cubicBezTo>
                    <a:pt x="1623" y="15867"/>
                    <a:pt x="3777" y="18660"/>
                    <a:pt x="6521" y="20509"/>
                  </a:cubicBezTo>
                  <a:cubicBezTo>
                    <a:pt x="8615" y="21925"/>
                    <a:pt x="11074" y="22830"/>
                    <a:pt x="13592" y="22879"/>
                  </a:cubicBezTo>
                  <a:cubicBezTo>
                    <a:pt x="13660" y="22881"/>
                    <a:pt x="13729" y="22881"/>
                    <a:pt x="13797" y="22881"/>
                  </a:cubicBezTo>
                  <a:cubicBezTo>
                    <a:pt x="16249" y="22881"/>
                    <a:pt x="18726" y="22026"/>
                    <a:pt x="20515" y="20362"/>
                  </a:cubicBezTo>
                  <a:cubicBezTo>
                    <a:pt x="22620" y="18395"/>
                    <a:pt x="23643" y="15425"/>
                    <a:pt x="23456" y="12553"/>
                  </a:cubicBezTo>
                  <a:cubicBezTo>
                    <a:pt x="23269" y="9681"/>
                    <a:pt x="21951" y="6947"/>
                    <a:pt x="20014" y="4833"/>
                  </a:cubicBezTo>
                  <a:cubicBezTo>
                    <a:pt x="17450" y="2030"/>
                    <a:pt x="13470" y="0"/>
                    <a:pt x="9691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2" name="Google Shape;262;p22"/>
            <p:cNvSpPr/>
            <p:nvPr/>
          </p:nvSpPr>
          <p:spPr>
            <a:xfrm flipH="1">
              <a:off x="409680" y="3902040"/>
              <a:ext cx="217440" cy="217440"/>
            </a:xfrm>
            <a:custGeom>
              <a:avLst/>
              <a:gdLst>
                <a:gd name="textAreaLeft" fmla="*/ -720 w 217440"/>
                <a:gd name="textAreaRight" fmla="*/ 218160 w 217440"/>
                <a:gd name="textAreaTop" fmla="*/ 0 h 217440"/>
                <a:gd name="textAreaBottom" fmla="*/ 218880 h 217440"/>
              </a:gdLst>
              <a:ahLst/>
              <a:cxnLst/>
              <a:rect l="textAreaLeft" t="textAreaTop" r="textAreaRight" b="textAreaBottom"/>
              <a:pathLst>
                <a:path w="9216" h="9216">
                  <a:moveTo>
                    <a:pt x="4603" y="0"/>
                  </a:moveTo>
                  <a:cubicBezTo>
                    <a:pt x="2056" y="0"/>
                    <a:pt x="0" y="2065"/>
                    <a:pt x="0" y="4603"/>
                  </a:cubicBezTo>
                  <a:cubicBezTo>
                    <a:pt x="0" y="7150"/>
                    <a:pt x="2056" y="9215"/>
                    <a:pt x="4603" y="9215"/>
                  </a:cubicBezTo>
                  <a:cubicBezTo>
                    <a:pt x="7150" y="9215"/>
                    <a:pt x="9216" y="7150"/>
                    <a:pt x="9216" y="4603"/>
                  </a:cubicBezTo>
                  <a:cubicBezTo>
                    <a:pt x="9216" y="2065"/>
                    <a:pt x="7150" y="0"/>
                    <a:pt x="4603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3" name="Google Shape;263;p22"/>
            <p:cNvSpPr/>
            <p:nvPr/>
          </p:nvSpPr>
          <p:spPr>
            <a:xfrm flipH="1">
              <a:off x="1287360" y="4335120"/>
              <a:ext cx="217440" cy="217080"/>
            </a:xfrm>
            <a:custGeom>
              <a:avLst/>
              <a:gdLst>
                <a:gd name="textAreaLeft" fmla="*/ -720 w 217440"/>
                <a:gd name="textAreaRight" fmla="*/ 218160 w 217440"/>
                <a:gd name="textAreaTop" fmla="*/ 0 h 217080"/>
                <a:gd name="textAreaBottom" fmla="*/ 218520 h 217080"/>
              </a:gdLst>
              <a:ahLst/>
              <a:cxnLst/>
              <a:rect l="textAreaLeft" t="textAreaTop" r="textAreaRight" b="textAreaBottom"/>
              <a:pathLst>
                <a:path w="9216" h="9206">
                  <a:moveTo>
                    <a:pt x="4603" y="1"/>
                  </a:moveTo>
                  <a:cubicBezTo>
                    <a:pt x="2065" y="1"/>
                    <a:pt x="0" y="2056"/>
                    <a:pt x="0" y="4603"/>
                  </a:cubicBezTo>
                  <a:cubicBezTo>
                    <a:pt x="0" y="7150"/>
                    <a:pt x="2065" y="9206"/>
                    <a:pt x="4603" y="9206"/>
                  </a:cubicBezTo>
                  <a:cubicBezTo>
                    <a:pt x="7150" y="9206"/>
                    <a:pt x="9215" y="7150"/>
                    <a:pt x="9215" y="4603"/>
                  </a:cubicBezTo>
                  <a:cubicBezTo>
                    <a:pt x="9215" y="205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4" name="Google Shape;264;p22"/>
            <p:cNvSpPr/>
            <p:nvPr/>
          </p:nvSpPr>
          <p:spPr>
            <a:xfrm flipH="1">
              <a:off x="267120" y="4554000"/>
              <a:ext cx="217440" cy="217440"/>
            </a:xfrm>
            <a:custGeom>
              <a:avLst/>
              <a:gdLst>
                <a:gd name="textAreaLeft" fmla="*/ -720 w 217440"/>
                <a:gd name="textAreaRight" fmla="*/ 218160 w 217440"/>
                <a:gd name="textAreaTop" fmla="*/ 0 h 217440"/>
                <a:gd name="textAreaBottom" fmla="*/ 218880 h 217440"/>
              </a:gdLst>
              <a:ahLst/>
              <a:cxnLst/>
              <a:rect l="textAreaLeft" t="textAreaTop" r="textAreaRight" b="textAreaBottom"/>
              <a:pathLst>
                <a:path w="9216" h="9216">
                  <a:moveTo>
                    <a:pt x="4603" y="1"/>
                  </a:moveTo>
                  <a:cubicBezTo>
                    <a:pt x="2066" y="1"/>
                    <a:pt x="0" y="2066"/>
                    <a:pt x="0" y="4603"/>
                  </a:cubicBezTo>
                  <a:cubicBezTo>
                    <a:pt x="0" y="7151"/>
                    <a:pt x="2066" y="9216"/>
                    <a:pt x="4603" y="9216"/>
                  </a:cubicBezTo>
                  <a:cubicBezTo>
                    <a:pt x="7150" y="9216"/>
                    <a:pt x="9216" y="7151"/>
                    <a:pt x="9216" y="4603"/>
                  </a:cubicBezTo>
                  <a:cubicBezTo>
                    <a:pt x="9216" y="206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5" name="Google Shape;265;p22"/>
            <p:cNvSpPr/>
            <p:nvPr/>
          </p:nvSpPr>
          <p:spPr>
            <a:xfrm flipH="1">
              <a:off x="1199160" y="4186800"/>
              <a:ext cx="141480" cy="289440"/>
            </a:xfrm>
            <a:custGeom>
              <a:avLst/>
              <a:gdLst>
                <a:gd name="textAreaLeft" fmla="*/ 720 w 141480"/>
                <a:gd name="textAreaRight" fmla="*/ 143640 w 141480"/>
                <a:gd name="textAreaTop" fmla="*/ 0 h 289440"/>
                <a:gd name="textAreaBottom" fmla="*/ 290880 h 289440"/>
              </a:gdLst>
              <a:ahLst/>
              <a:cxnLst/>
              <a:rect l="textAreaLeft" t="textAreaTop" r="textAreaRight" b="textAreaBottom"/>
              <a:pathLst>
                <a:path w="6020" h="12245">
                  <a:moveTo>
                    <a:pt x="1869" y="1"/>
                  </a:moveTo>
                  <a:lnTo>
                    <a:pt x="0" y="10652"/>
                  </a:lnTo>
                  <a:lnTo>
                    <a:pt x="5380" y="12245"/>
                  </a:lnTo>
                  <a:lnTo>
                    <a:pt x="6019" y="40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6" name="Google Shape;266;p22"/>
            <p:cNvSpPr/>
            <p:nvPr/>
          </p:nvSpPr>
          <p:spPr>
            <a:xfrm flipH="1">
              <a:off x="616320" y="4151520"/>
              <a:ext cx="174600" cy="113400"/>
            </a:xfrm>
            <a:custGeom>
              <a:avLst/>
              <a:gdLst>
                <a:gd name="textAreaLeft" fmla="*/ 720 w 174600"/>
                <a:gd name="textAreaRight" fmla="*/ 176760 w 174600"/>
                <a:gd name="textAreaTop" fmla="*/ 0 h 113400"/>
                <a:gd name="textAreaBottom" fmla="*/ 114840 h 113400"/>
              </a:gdLst>
              <a:ahLst/>
              <a:cxnLst/>
              <a:rect l="textAreaLeft" t="textAreaTop" r="textAreaRight" b="textAreaBottom"/>
              <a:pathLst>
                <a:path w="7416" h="4830">
                  <a:moveTo>
                    <a:pt x="7416" y="1"/>
                  </a:moveTo>
                  <a:lnTo>
                    <a:pt x="915" y="1781"/>
                  </a:lnTo>
                  <a:lnTo>
                    <a:pt x="0" y="2027"/>
                  </a:lnTo>
                  <a:lnTo>
                    <a:pt x="0" y="4829"/>
                  </a:lnTo>
                  <a:lnTo>
                    <a:pt x="7416" y="3669"/>
                  </a:lnTo>
                  <a:lnTo>
                    <a:pt x="7416" y="1"/>
                  </a:ln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7240" bIns="57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7" name="Google Shape;267;p22"/>
            <p:cNvSpPr/>
            <p:nvPr/>
          </p:nvSpPr>
          <p:spPr>
            <a:xfrm flipH="1">
              <a:off x="651600" y="4186440"/>
              <a:ext cx="139680" cy="61560"/>
            </a:xfrm>
            <a:custGeom>
              <a:avLst/>
              <a:gdLst>
                <a:gd name="textAreaLeft" fmla="*/ -720 w 139680"/>
                <a:gd name="textAreaRight" fmla="*/ 140400 w 139680"/>
                <a:gd name="textAreaTop" fmla="*/ 0 h 61560"/>
                <a:gd name="textAreaBottom" fmla="*/ 63000 h 61560"/>
              </a:gdLst>
              <a:ahLst/>
              <a:cxnLst/>
              <a:rect l="textAreaLeft" t="textAreaTop" r="textAreaRight" b="textAreaBottom"/>
              <a:pathLst>
                <a:path w="5941" h="2653">
                  <a:moveTo>
                    <a:pt x="3885" y="0"/>
                  </a:moveTo>
                  <a:cubicBezTo>
                    <a:pt x="2893" y="0"/>
                    <a:pt x="1902" y="104"/>
                    <a:pt x="925" y="308"/>
                  </a:cubicBezTo>
                  <a:lnTo>
                    <a:pt x="0" y="554"/>
                  </a:lnTo>
                  <a:lnTo>
                    <a:pt x="0" y="2619"/>
                  </a:lnTo>
                  <a:cubicBezTo>
                    <a:pt x="145" y="2635"/>
                    <a:pt x="290" y="2651"/>
                    <a:pt x="434" y="2651"/>
                  </a:cubicBezTo>
                  <a:cubicBezTo>
                    <a:pt x="467" y="2651"/>
                    <a:pt x="499" y="2650"/>
                    <a:pt x="532" y="2648"/>
                  </a:cubicBezTo>
                  <a:cubicBezTo>
                    <a:pt x="600" y="2651"/>
                    <a:pt x="668" y="2652"/>
                    <a:pt x="736" y="2652"/>
                  </a:cubicBezTo>
                  <a:cubicBezTo>
                    <a:pt x="1661" y="2652"/>
                    <a:pt x="2583" y="2410"/>
                    <a:pt x="3462" y="2117"/>
                  </a:cubicBezTo>
                  <a:cubicBezTo>
                    <a:pt x="4131" y="1901"/>
                    <a:pt x="4790" y="1635"/>
                    <a:pt x="5331" y="1183"/>
                  </a:cubicBezTo>
                  <a:cubicBezTo>
                    <a:pt x="5655" y="917"/>
                    <a:pt x="5931" y="554"/>
                    <a:pt x="5941" y="150"/>
                  </a:cubicBezTo>
                  <a:cubicBezTo>
                    <a:pt x="5258" y="50"/>
                    <a:pt x="4571" y="0"/>
                    <a:pt x="3885" y="0"/>
                  </a:cubicBezTo>
                  <a:close/>
                </a:path>
              </a:pathLst>
            </a:custGeom>
            <a:solidFill>
              <a:srgbClr val="000000">
                <a:alpha val="4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8" name="Google Shape;268;p22"/>
            <p:cNvSpPr/>
            <p:nvPr/>
          </p:nvSpPr>
          <p:spPr>
            <a:xfrm flipH="1">
              <a:off x="570240" y="3826440"/>
              <a:ext cx="334080" cy="386280"/>
            </a:xfrm>
            <a:custGeom>
              <a:avLst/>
              <a:gdLst>
                <a:gd name="textAreaLeft" fmla="*/ -720 w 334080"/>
                <a:gd name="textAreaRight" fmla="*/ 334800 w 334080"/>
                <a:gd name="textAreaTop" fmla="*/ 0 h 386280"/>
                <a:gd name="textAreaBottom" fmla="*/ 387720 h 386280"/>
              </a:gdLst>
              <a:ahLst/>
              <a:cxnLst/>
              <a:rect l="textAreaLeft" t="textAreaTop" r="textAreaRight" b="textAreaBottom"/>
              <a:pathLst>
                <a:path w="14124" h="16332">
                  <a:moveTo>
                    <a:pt x="7052" y="0"/>
                  </a:moveTo>
                  <a:cubicBezTo>
                    <a:pt x="3157" y="0"/>
                    <a:pt x="0" y="3266"/>
                    <a:pt x="0" y="7288"/>
                  </a:cubicBezTo>
                  <a:cubicBezTo>
                    <a:pt x="0" y="7593"/>
                    <a:pt x="20" y="7888"/>
                    <a:pt x="50" y="8193"/>
                  </a:cubicBezTo>
                  <a:cubicBezTo>
                    <a:pt x="50" y="10081"/>
                    <a:pt x="295" y="14733"/>
                    <a:pt x="669" y="15294"/>
                  </a:cubicBezTo>
                  <a:cubicBezTo>
                    <a:pt x="1182" y="16065"/>
                    <a:pt x="2759" y="16331"/>
                    <a:pt x="4545" y="16331"/>
                  </a:cubicBezTo>
                  <a:cubicBezTo>
                    <a:pt x="7040" y="16331"/>
                    <a:pt x="9943" y="15811"/>
                    <a:pt x="10917" y="15421"/>
                  </a:cubicBezTo>
                  <a:cubicBezTo>
                    <a:pt x="11743" y="15087"/>
                    <a:pt x="12255" y="13425"/>
                    <a:pt x="12559" y="11851"/>
                  </a:cubicBezTo>
                  <a:cubicBezTo>
                    <a:pt x="13572" y="10543"/>
                    <a:pt x="14123" y="8940"/>
                    <a:pt x="14113" y="7288"/>
                  </a:cubicBezTo>
                  <a:cubicBezTo>
                    <a:pt x="14113" y="3266"/>
                    <a:pt x="10956" y="0"/>
                    <a:pt x="7052" y="0"/>
                  </a:cubicBez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79" name="Google Shape;269;p22"/>
            <p:cNvSpPr/>
            <p:nvPr/>
          </p:nvSpPr>
          <p:spPr>
            <a:xfrm flipH="1">
              <a:off x="513360" y="3841920"/>
              <a:ext cx="215640" cy="368640"/>
            </a:xfrm>
            <a:custGeom>
              <a:avLst/>
              <a:gdLst>
                <a:gd name="textAreaLeft" fmla="*/ 720 w 215640"/>
                <a:gd name="textAreaRight" fmla="*/ 217800 w 215640"/>
                <a:gd name="textAreaTop" fmla="*/ 0 h 368640"/>
                <a:gd name="textAreaBottom" fmla="*/ 370080 h 368640"/>
              </a:gdLst>
              <a:ahLst/>
              <a:cxnLst/>
              <a:rect l="textAreaLeft" t="textAreaTop" r="textAreaRight" b="textAreaBottom"/>
              <a:pathLst>
                <a:path w="9137" h="15589">
                  <a:moveTo>
                    <a:pt x="6265" y="1"/>
                  </a:moveTo>
                  <a:cubicBezTo>
                    <a:pt x="4505" y="197"/>
                    <a:pt x="2036" y="699"/>
                    <a:pt x="286" y="1023"/>
                  </a:cubicBezTo>
                  <a:cubicBezTo>
                    <a:pt x="0" y="1790"/>
                    <a:pt x="59" y="2646"/>
                    <a:pt x="453" y="3374"/>
                  </a:cubicBezTo>
                  <a:cubicBezTo>
                    <a:pt x="866" y="4052"/>
                    <a:pt x="1554" y="4515"/>
                    <a:pt x="2341" y="4623"/>
                  </a:cubicBezTo>
                  <a:cubicBezTo>
                    <a:pt x="1800" y="5597"/>
                    <a:pt x="1544" y="6806"/>
                    <a:pt x="1977" y="7839"/>
                  </a:cubicBezTo>
                  <a:cubicBezTo>
                    <a:pt x="2380" y="8832"/>
                    <a:pt x="3325" y="9481"/>
                    <a:pt x="4249" y="10022"/>
                  </a:cubicBezTo>
                  <a:cubicBezTo>
                    <a:pt x="4524" y="9727"/>
                    <a:pt x="4770" y="9452"/>
                    <a:pt x="5154" y="9324"/>
                  </a:cubicBezTo>
                  <a:cubicBezTo>
                    <a:pt x="5296" y="9271"/>
                    <a:pt x="5451" y="9243"/>
                    <a:pt x="5603" y="9243"/>
                  </a:cubicBezTo>
                  <a:cubicBezTo>
                    <a:pt x="5850" y="9243"/>
                    <a:pt x="6093" y="9317"/>
                    <a:pt x="6275" y="9481"/>
                  </a:cubicBezTo>
                  <a:cubicBezTo>
                    <a:pt x="6708" y="9865"/>
                    <a:pt x="6639" y="10563"/>
                    <a:pt x="6413" y="11094"/>
                  </a:cubicBezTo>
                  <a:cubicBezTo>
                    <a:pt x="6236" y="11488"/>
                    <a:pt x="6000" y="11842"/>
                    <a:pt x="5695" y="12146"/>
                  </a:cubicBezTo>
                  <a:cubicBezTo>
                    <a:pt x="5400" y="12451"/>
                    <a:pt x="5046" y="12697"/>
                    <a:pt x="4800" y="13032"/>
                  </a:cubicBezTo>
                  <a:cubicBezTo>
                    <a:pt x="4318" y="13681"/>
                    <a:pt x="4760" y="14782"/>
                    <a:pt x="4780" y="15589"/>
                  </a:cubicBezTo>
                  <a:cubicBezTo>
                    <a:pt x="5016" y="14910"/>
                    <a:pt x="5282" y="14310"/>
                    <a:pt x="5960" y="14064"/>
                  </a:cubicBezTo>
                  <a:cubicBezTo>
                    <a:pt x="6629" y="13818"/>
                    <a:pt x="7367" y="13632"/>
                    <a:pt x="7888" y="13130"/>
                  </a:cubicBezTo>
                  <a:cubicBezTo>
                    <a:pt x="8566" y="12481"/>
                    <a:pt x="8694" y="11360"/>
                    <a:pt x="8281" y="10514"/>
                  </a:cubicBezTo>
                  <a:cubicBezTo>
                    <a:pt x="8212" y="10396"/>
                    <a:pt x="8173" y="10268"/>
                    <a:pt x="8163" y="10140"/>
                  </a:cubicBezTo>
                  <a:cubicBezTo>
                    <a:pt x="8183" y="10003"/>
                    <a:pt x="8242" y="9875"/>
                    <a:pt x="8340" y="9766"/>
                  </a:cubicBezTo>
                  <a:cubicBezTo>
                    <a:pt x="9107" y="8635"/>
                    <a:pt x="9137" y="7170"/>
                    <a:pt x="9117" y="5803"/>
                  </a:cubicBezTo>
                  <a:cubicBezTo>
                    <a:pt x="9098" y="4564"/>
                    <a:pt x="9127" y="3256"/>
                    <a:pt x="8557" y="2145"/>
                  </a:cubicBezTo>
                  <a:cubicBezTo>
                    <a:pt x="8055" y="1191"/>
                    <a:pt x="7249" y="433"/>
                    <a:pt x="6265" y="1"/>
                  </a:cubicBezTo>
                  <a:close/>
                </a:path>
              </a:pathLst>
            </a:custGeom>
            <a:solidFill>
              <a:srgbClr val="783f0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0" name="Google Shape;270;p22"/>
            <p:cNvSpPr/>
            <p:nvPr/>
          </p:nvSpPr>
          <p:spPr>
            <a:xfrm flipH="1">
              <a:off x="852480" y="4031640"/>
              <a:ext cx="35280" cy="14040"/>
            </a:xfrm>
            <a:custGeom>
              <a:avLst/>
              <a:gdLst>
                <a:gd name="textAreaLeft" fmla="*/ -720 w 35280"/>
                <a:gd name="textAreaRight" fmla="*/ 36000 w 35280"/>
                <a:gd name="textAreaTop" fmla="*/ 0 h 14040"/>
                <a:gd name="textAreaBottom" fmla="*/ 15480 h 14040"/>
              </a:gdLst>
              <a:ahLst/>
              <a:cxnLst/>
              <a:rect l="textAreaLeft" t="textAreaTop" r="textAreaRight" b="textAreaBottom"/>
              <a:pathLst>
                <a:path fill="none" w="1545" h="650">
                  <a:moveTo>
                    <a:pt x="1" y="286"/>
                  </a:moveTo>
                  <a:cubicBezTo>
                    <a:pt x="532" y="0"/>
                    <a:pt x="1191" y="158"/>
                    <a:pt x="1545" y="649"/>
                  </a:cubicBezTo>
                </a:path>
              </a:pathLst>
            </a:custGeom>
            <a:solidFill>
              <a:schemeClr val="lt2"/>
            </a:solidFill>
            <a:ln cap="rnd" w="9525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560" bIns="75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1" name="Google Shape;271;p22"/>
            <p:cNvSpPr/>
            <p:nvPr/>
          </p:nvSpPr>
          <p:spPr>
            <a:xfrm flipH="1">
              <a:off x="732240" y="4032720"/>
              <a:ext cx="32400" cy="27000"/>
            </a:xfrm>
            <a:custGeom>
              <a:avLst/>
              <a:gdLst>
                <a:gd name="textAreaLeft" fmla="*/ -720 w 32400"/>
                <a:gd name="textAreaRight" fmla="*/ 33120 w 32400"/>
                <a:gd name="textAreaTop" fmla="*/ 0 h 27000"/>
                <a:gd name="textAreaBottom" fmla="*/ 28440 h 27000"/>
              </a:gdLst>
              <a:ahLst/>
              <a:cxnLst/>
              <a:rect l="textAreaLeft" t="textAreaTop" r="textAreaRight" b="textAreaBottom"/>
              <a:pathLst>
                <a:path w="1424" h="1204">
                  <a:moveTo>
                    <a:pt x="640" y="1"/>
                  </a:moveTo>
                  <a:cubicBezTo>
                    <a:pt x="621" y="1"/>
                    <a:pt x="601" y="2"/>
                    <a:pt x="581" y="4"/>
                  </a:cubicBezTo>
                  <a:cubicBezTo>
                    <a:pt x="247" y="33"/>
                    <a:pt x="1" y="318"/>
                    <a:pt x="40" y="653"/>
                  </a:cubicBezTo>
                  <a:cubicBezTo>
                    <a:pt x="65" y="992"/>
                    <a:pt x="352" y="1203"/>
                    <a:pt x="645" y="1203"/>
                  </a:cubicBezTo>
                  <a:cubicBezTo>
                    <a:pt x="810" y="1203"/>
                    <a:pt x="978" y="1136"/>
                    <a:pt x="1102" y="987"/>
                  </a:cubicBezTo>
                  <a:cubicBezTo>
                    <a:pt x="1424" y="590"/>
                    <a:pt x="1135" y="1"/>
                    <a:pt x="640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040" bIns="14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2" name="Google Shape;272;p22"/>
            <p:cNvSpPr/>
            <p:nvPr/>
          </p:nvSpPr>
          <p:spPr>
            <a:xfrm flipH="1">
              <a:off x="819000" y="4016520"/>
              <a:ext cx="25560" cy="72360"/>
            </a:xfrm>
            <a:custGeom>
              <a:avLst/>
              <a:gdLst>
                <a:gd name="textAreaLeft" fmla="*/ 720 w 25560"/>
                <a:gd name="textAreaRight" fmla="*/ 27720 w 25560"/>
                <a:gd name="textAreaTop" fmla="*/ 0 h 72360"/>
                <a:gd name="textAreaBottom" fmla="*/ 73800 h 72360"/>
              </a:gdLst>
              <a:ahLst/>
              <a:cxnLst/>
              <a:rect l="textAreaLeft" t="textAreaTop" r="textAreaRight" b="textAreaBottom"/>
              <a:pathLst>
                <a:path w="1142" h="3107">
                  <a:moveTo>
                    <a:pt x="857" y="0"/>
                  </a:moveTo>
                  <a:cubicBezTo>
                    <a:pt x="797" y="0"/>
                    <a:pt x="737" y="46"/>
                    <a:pt x="748" y="127"/>
                  </a:cubicBezTo>
                  <a:lnTo>
                    <a:pt x="876" y="1042"/>
                  </a:lnTo>
                  <a:cubicBezTo>
                    <a:pt x="915" y="1356"/>
                    <a:pt x="758" y="1661"/>
                    <a:pt x="482" y="1819"/>
                  </a:cubicBezTo>
                  <a:lnTo>
                    <a:pt x="69" y="2045"/>
                  </a:lnTo>
                  <a:cubicBezTo>
                    <a:pt x="20" y="2064"/>
                    <a:pt x="0" y="2114"/>
                    <a:pt x="10" y="2163"/>
                  </a:cubicBezTo>
                  <a:lnTo>
                    <a:pt x="246" y="3028"/>
                  </a:lnTo>
                  <a:cubicBezTo>
                    <a:pt x="256" y="3077"/>
                    <a:pt x="295" y="3107"/>
                    <a:pt x="345" y="3107"/>
                  </a:cubicBezTo>
                  <a:cubicBezTo>
                    <a:pt x="413" y="3107"/>
                    <a:pt x="472" y="3038"/>
                    <a:pt x="453" y="2969"/>
                  </a:cubicBezTo>
                  <a:lnTo>
                    <a:pt x="246" y="2192"/>
                  </a:lnTo>
                  <a:lnTo>
                    <a:pt x="590" y="2005"/>
                  </a:lnTo>
                  <a:cubicBezTo>
                    <a:pt x="944" y="1809"/>
                    <a:pt x="1141" y="1415"/>
                    <a:pt x="1092" y="1012"/>
                  </a:cubicBezTo>
                  <a:lnTo>
                    <a:pt x="964" y="97"/>
                  </a:lnTo>
                  <a:cubicBezTo>
                    <a:pt x="955" y="31"/>
                    <a:pt x="906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720" bIns="36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3" name="Google Shape;273;p22"/>
            <p:cNvSpPr/>
            <p:nvPr/>
          </p:nvSpPr>
          <p:spPr>
            <a:xfrm flipH="1">
              <a:off x="788400" y="4091040"/>
              <a:ext cx="42120" cy="24480"/>
            </a:xfrm>
            <a:custGeom>
              <a:avLst/>
              <a:gdLst>
                <a:gd name="textAreaLeft" fmla="*/ 720 w 42120"/>
                <a:gd name="textAreaRight" fmla="*/ 44280 w 42120"/>
                <a:gd name="textAreaTop" fmla="*/ 0 h 24480"/>
                <a:gd name="textAreaBottom" fmla="*/ 25920 h 24480"/>
              </a:gdLst>
              <a:ahLst/>
              <a:cxnLst/>
              <a:rect l="textAreaLeft" t="textAreaTop" r="textAreaRight" b="textAreaBottom"/>
              <a:pathLst>
                <a:path w="1831" h="1093">
                  <a:moveTo>
                    <a:pt x="1708" y="1"/>
                  </a:moveTo>
                  <a:cubicBezTo>
                    <a:pt x="1658" y="1"/>
                    <a:pt x="1608" y="31"/>
                    <a:pt x="1603" y="99"/>
                  </a:cubicBezTo>
                  <a:cubicBezTo>
                    <a:pt x="1556" y="573"/>
                    <a:pt x="1158" y="879"/>
                    <a:pt x="742" y="879"/>
                  </a:cubicBezTo>
                  <a:cubicBezTo>
                    <a:pt x="554" y="879"/>
                    <a:pt x="362" y="817"/>
                    <a:pt x="197" y="679"/>
                  </a:cubicBezTo>
                  <a:cubicBezTo>
                    <a:pt x="176" y="663"/>
                    <a:pt x="152" y="655"/>
                    <a:pt x="129" y="655"/>
                  </a:cubicBezTo>
                  <a:cubicBezTo>
                    <a:pt x="95" y="655"/>
                    <a:pt x="62" y="670"/>
                    <a:pt x="40" y="699"/>
                  </a:cubicBezTo>
                  <a:cubicBezTo>
                    <a:pt x="0" y="738"/>
                    <a:pt x="10" y="807"/>
                    <a:pt x="59" y="846"/>
                  </a:cubicBezTo>
                  <a:cubicBezTo>
                    <a:pt x="256" y="1013"/>
                    <a:pt x="502" y="1092"/>
                    <a:pt x="748" y="1092"/>
                  </a:cubicBezTo>
                  <a:cubicBezTo>
                    <a:pt x="895" y="1092"/>
                    <a:pt x="1033" y="1072"/>
                    <a:pt x="1161" y="1013"/>
                  </a:cubicBezTo>
                  <a:cubicBezTo>
                    <a:pt x="1525" y="856"/>
                    <a:pt x="1780" y="522"/>
                    <a:pt x="1820" y="118"/>
                  </a:cubicBezTo>
                  <a:cubicBezTo>
                    <a:pt x="1830" y="44"/>
                    <a:pt x="1769" y="1"/>
                    <a:pt x="1708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2960" bIns="12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4" name="Google Shape;274;p22"/>
            <p:cNvSpPr/>
            <p:nvPr/>
          </p:nvSpPr>
          <p:spPr>
            <a:xfrm flipH="1">
              <a:off x="719640" y="3978360"/>
              <a:ext cx="52200" cy="30960"/>
            </a:xfrm>
            <a:custGeom>
              <a:avLst/>
              <a:gdLst>
                <a:gd name="textAreaLeft" fmla="*/ 720 w 52200"/>
                <a:gd name="textAreaRight" fmla="*/ 54360 w 52200"/>
                <a:gd name="textAreaTop" fmla="*/ 0 h 30960"/>
                <a:gd name="textAreaBottom" fmla="*/ 32400 h 30960"/>
              </a:gdLst>
              <a:ahLst/>
              <a:cxnLst/>
              <a:rect l="textAreaLeft" t="textAreaTop" r="textAreaRight" b="textAreaBottom"/>
              <a:pathLst>
                <a:path w="2261" h="1362">
                  <a:moveTo>
                    <a:pt x="868" y="1"/>
                  </a:moveTo>
                  <a:cubicBezTo>
                    <a:pt x="689" y="1"/>
                    <a:pt x="524" y="31"/>
                    <a:pt x="404" y="96"/>
                  </a:cubicBezTo>
                  <a:cubicBezTo>
                    <a:pt x="266" y="164"/>
                    <a:pt x="158" y="273"/>
                    <a:pt x="79" y="400"/>
                  </a:cubicBezTo>
                  <a:cubicBezTo>
                    <a:pt x="11" y="528"/>
                    <a:pt x="1" y="695"/>
                    <a:pt x="70" y="833"/>
                  </a:cubicBezTo>
                  <a:cubicBezTo>
                    <a:pt x="138" y="961"/>
                    <a:pt x="256" y="1059"/>
                    <a:pt x="394" y="1118"/>
                  </a:cubicBezTo>
                  <a:cubicBezTo>
                    <a:pt x="552" y="1197"/>
                    <a:pt x="709" y="1266"/>
                    <a:pt x="886" y="1315"/>
                  </a:cubicBezTo>
                  <a:cubicBezTo>
                    <a:pt x="984" y="1346"/>
                    <a:pt x="1103" y="1362"/>
                    <a:pt x="1228" y="1362"/>
                  </a:cubicBezTo>
                  <a:cubicBezTo>
                    <a:pt x="1704" y="1362"/>
                    <a:pt x="2260" y="1127"/>
                    <a:pt x="2027" y="558"/>
                  </a:cubicBezTo>
                  <a:cubicBezTo>
                    <a:pt x="1872" y="198"/>
                    <a:pt x="1323" y="1"/>
                    <a:pt x="868" y="1"/>
                  </a:cubicBezTo>
                  <a:close/>
                </a:path>
              </a:pathLst>
            </a:custGeom>
            <a:solidFill>
              <a:srgbClr val="783f0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5" name="Google Shape;275;p22"/>
            <p:cNvSpPr/>
            <p:nvPr/>
          </p:nvSpPr>
          <p:spPr>
            <a:xfrm flipH="1">
              <a:off x="837000" y="3985560"/>
              <a:ext cx="56160" cy="30240"/>
            </a:xfrm>
            <a:custGeom>
              <a:avLst/>
              <a:gdLst>
                <a:gd name="textAreaLeft" fmla="*/ -720 w 56160"/>
                <a:gd name="textAreaRight" fmla="*/ 56880 w 56160"/>
                <a:gd name="textAreaTop" fmla="*/ 0 h 30240"/>
                <a:gd name="textAreaBottom" fmla="*/ 31680 h 30240"/>
              </a:gdLst>
              <a:ahLst/>
              <a:cxnLst/>
              <a:rect l="textAreaLeft" t="textAreaTop" r="textAreaRight" b="textAreaBottom"/>
              <a:pathLst>
                <a:path w="2430" h="1337">
                  <a:moveTo>
                    <a:pt x="1200" y="1"/>
                  </a:moveTo>
                  <a:cubicBezTo>
                    <a:pt x="822" y="1"/>
                    <a:pt x="421" y="132"/>
                    <a:pt x="237" y="333"/>
                  </a:cubicBezTo>
                  <a:cubicBezTo>
                    <a:pt x="128" y="432"/>
                    <a:pt x="50" y="570"/>
                    <a:pt x="30" y="717"/>
                  </a:cubicBezTo>
                  <a:cubicBezTo>
                    <a:pt x="0" y="865"/>
                    <a:pt x="50" y="1022"/>
                    <a:pt x="148" y="1130"/>
                  </a:cubicBezTo>
                  <a:cubicBezTo>
                    <a:pt x="266" y="1228"/>
                    <a:pt x="404" y="1287"/>
                    <a:pt x="551" y="1297"/>
                  </a:cubicBezTo>
                  <a:cubicBezTo>
                    <a:pt x="728" y="1327"/>
                    <a:pt x="895" y="1337"/>
                    <a:pt x="1072" y="1337"/>
                  </a:cubicBezTo>
                  <a:cubicBezTo>
                    <a:pt x="1564" y="1327"/>
                    <a:pt x="2430" y="845"/>
                    <a:pt x="1918" y="255"/>
                  </a:cubicBezTo>
                  <a:cubicBezTo>
                    <a:pt x="1761" y="77"/>
                    <a:pt x="1487" y="1"/>
                    <a:pt x="1200" y="1"/>
                  </a:cubicBezTo>
                  <a:close/>
                </a:path>
              </a:pathLst>
            </a:custGeom>
            <a:solidFill>
              <a:srgbClr val="783f0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6" name="Google Shape;276;p22"/>
            <p:cNvSpPr/>
            <p:nvPr/>
          </p:nvSpPr>
          <p:spPr>
            <a:xfrm flipH="1">
              <a:off x="545040" y="4047120"/>
              <a:ext cx="114480" cy="104760"/>
            </a:xfrm>
            <a:custGeom>
              <a:avLst/>
              <a:gdLst>
                <a:gd name="textAreaLeft" fmla="*/ -720 w 114480"/>
                <a:gd name="textAreaRight" fmla="*/ 115200 w 114480"/>
                <a:gd name="textAreaTop" fmla="*/ 0 h 104760"/>
                <a:gd name="textAreaBottom" fmla="*/ 106200 h 104760"/>
              </a:gdLst>
              <a:ahLst/>
              <a:cxnLst/>
              <a:rect l="textAreaLeft" t="textAreaTop" r="textAreaRight" b="textAreaBottom"/>
              <a:pathLst>
                <a:path w="4879" h="4475">
                  <a:moveTo>
                    <a:pt x="2442" y="1"/>
                  </a:moveTo>
                  <a:cubicBezTo>
                    <a:pt x="2288" y="1"/>
                    <a:pt x="2133" y="16"/>
                    <a:pt x="1977" y="50"/>
                  </a:cubicBezTo>
                  <a:cubicBezTo>
                    <a:pt x="767" y="305"/>
                    <a:pt x="0" y="1495"/>
                    <a:pt x="256" y="2705"/>
                  </a:cubicBezTo>
                  <a:cubicBezTo>
                    <a:pt x="479" y="3750"/>
                    <a:pt x="1411" y="4475"/>
                    <a:pt x="2441" y="4475"/>
                  </a:cubicBezTo>
                  <a:cubicBezTo>
                    <a:pt x="2593" y="4475"/>
                    <a:pt x="2747" y="4459"/>
                    <a:pt x="2902" y="4426"/>
                  </a:cubicBezTo>
                  <a:cubicBezTo>
                    <a:pt x="4111" y="4161"/>
                    <a:pt x="4878" y="2980"/>
                    <a:pt x="4623" y="1771"/>
                  </a:cubicBezTo>
                  <a:cubicBezTo>
                    <a:pt x="4400" y="718"/>
                    <a:pt x="3470" y="1"/>
                    <a:pt x="2442" y="1"/>
                  </a:cubicBez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920" bIns="52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7" name="Google Shape;277;p22"/>
            <p:cNvSpPr/>
            <p:nvPr/>
          </p:nvSpPr>
          <p:spPr>
            <a:xfrm flipH="1">
              <a:off x="575280" y="4063320"/>
              <a:ext cx="46800" cy="68760"/>
            </a:xfrm>
            <a:custGeom>
              <a:avLst/>
              <a:gdLst>
                <a:gd name="textAreaLeft" fmla="*/ -720 w 46800"/>
                <a:gd name="textAreaRight" fmla="*/ 47520 w 46800"/>
                <a:gd name="textAreaTop" fmla="*/ 0 h 68760"/>
                <a:gd name="textAreaBottom" fmla="*/ 70200 h 68760"/>
              </a:gdLst>
              <a:ahLst/>
              <a:cxnLst/>
              <a:rect l="textAreaLeft" t="textAreaTop" r="textAreaRight" b="textAreaBottom"/>
              <a:pathLst>
                <a:path w="2037" h="2952">
                  <a:moveTo>
                    <a:pt x="1722" y="0"/>
                  </a:moveTo>
                  <a:cubicBezTo>
                    <a:pt x="1706" y="0"/>
                    <a:pt x="1690" y="4"/>
                    <a:pt x="1673" y="11"/>
                  </a:cubicBezTo>
                  <a:cubicBezTo>
                    <a:pt x="620" y="552"/>
                    <a:pt x="1" y="1663"/>
                    <a:pt x="89" y="2843"/>
                  </a:cubicBezTo>
                  <a:cubicBezTo>
                    <a:pt x="99" y="2902"/>
                    <a:pt x="148" y="2942"/>
                    <a:pt x="207" y="2951"/>
                  </a:cubicBezTo>
                  <a:lnTo>
                    <a:pt x="227" y="2951"/>
                  </a:lnTo>
                  <a:cubicBezTo>
                    <a:pt x="286" y="2942"/>
                    <a:pt x="335" y="2882"/>
                    <a:pt x="335" y="2823"/>
                  </a:cubicBezTo>
                  <a:cubicBezTo>
                    <a:pt x="335" y="2676"/>
                    <a:pt x="384" y="2528"/>
                    <a:pt x="483" y="2410"/>
                  </a:cubicBezTo>
                  <a:cubicBezTo>
                    <a:pt x="650" y="2174"/>
                    <a:pt x="856" y="1978"/>
                    <a:pt x="1102" y="1820"/>
                  </a:cubicBezTo>
                  <a:cubicBezTo>
                    <a:pt x="1306" y="1688"/>
                    <a:pt x="1549" y="1611"/>
                    <a:pt x="1795" y="1611"/>
                  </a:cubicBezTo>
                  <a:cubicBezTo>
                    <a:pt x="1823" y="1611"/>
                    <a:pt x="1851" y="1612"/>
                    <a:pt x="1879" y="1614"/>
                  </a:cubicBezTo>
                  <a:cubicBezTo>
                    <a:pt x="2027" y="1614"/>
                    <a:pt x="2037" y="1397"/>
                    <a:pt x="1899" y="1378"/>
                  </a:cubicBezTo>
                  <a:cubicBezTo>
                    <a:pt x="1869" y="1376"/>
                    <a:pt x="1839" y="1375"/>
                    <a:pt x="1810" y="1375"/>
                  </a:cubicBezTo>
                  <a:cubicBezTo>
                    <a:pt x="1515" y="1375"/>
                    <a:pt x="1225" y="1463"/>
                    <a:pt x="975" y="1624"/>
                  </a:cubicBezTo>
                  <a:cubicBezTo>
                    <a:pt x="729" y="1781"/>
                    <a:pt x="512" y="1988"/>
                    <a:pt x="335" y="2224"/>
                  </a:cubicBezTo>
                  <a:cubicBezTo>
                    <a:pt x="463" y="1368"/>
                    <a:pt x="1004" y="621"/>
                    <a:pt x="1781" y="227"/>
                  </a:cubicBezTo>
                  <a:cubicBezTo>
                    <a:pt x="1902" y="167"/>
                    <a:pt x="1833" y="0"/>
                    <a:pt x="1722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920" bIns="34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8" name="Google Shape;278;p22"/>
            <p:cNvSpPr/>
            <p:nvPr/>
          </p:nvSpPr>
          <p:spPr>
            <a:xfrm flipH="1">
              <a:off x="573120" y="3809160"/>
              <a:ext cx="347040" cy="112680"/>
            </a:xfrm>
            <a:custGeom>
              <a:avLst/>
              <a:gdLst>
                <a:gd name="textAreaLeft" fmla="*/ -720 w 347040"/>
                <a:gd name="textAreaRight" fmla="*/ 347760 w 347040"/>
                <a:gd name="textAreaTop" fmla="*/ 0 h 112680"/>
                <a:gd name="textAreaBottom" fmla="*/ 114120 h 112680"/>
              </a:gdLst>
              <a:ahLst/>
              <a:cxnLst/>
              <a:rect l="textAreaLeft" t="textAreaTop" r="textAreaRight" b="textAreaBottom"/>
              <a:pathLst>
                <a:path w="14675" h="4803">
                  <a:moveTo>
                    <a:pt x="6039" y="1"/>
                  </a:moveTo>
                  <a:cubicBezTo>
                    <a:pt x="4111" y="1"/>
                    <a:pt x="2184" y="45"/>
                    <a:pt x="286" y="99"/>
                  </a:cubicBezTo>
                  <a:cubicBezTo>
                    <a:pt x="0" y="679"/>
                    <a:pt x="276" y="1437"/>
                    <a:pt x="797" y="1830"/>
                  </a:cubicBezTo>
                  <a:cubicBezTo>
                    <a:pt x="1249" y="2180"/>
                    <a:pt x="1828" y="2300"/>
                    <a:pt x="2397" y="2300"/>
                  </a:cubicBezTo>
                  <a:cubicBezTo>
                    <a:pt x="2484" y="2300"/>
                    <a:pt x="2570" y="2297"/>
                    <a:pt x="2656" y="2292"/>
                  </a:cubicBezTo>
                  <a:cubicBezTo>
                    <a:pt x="3536" y="3793"/>
                    <a:pt x="5232" y="4802"/>
                    <a:pt x="6957" y="4802"/>
                  </a:cubicBezTo>
                  <a:cubicBezTo>
                    <a:pt x="7198" y="4802"/>
                    <a:pt x="7441" y="4782"/>
                    <a:pt x="7681" y="4741"/>
                  </a:cubicBezTo>
                  <a:cubicBezTo>
                    <a:pt x="8478" y="4603"/>
                    <a:pt x="9216" y="4249"/>
                    <a:pt x="9953" y="3905"/>
                  </a:cubicBezTo>
                  <a:cubicBezTo>
                    <a:pt x="9970" y="3888"/>
                    <a:pt x="9994" y="3871"/>
                    <a:pt x="10001" y="3855"/>
                  </a:cubicBezTo>
                  <a:lnTo>
                    <a:pt x="10001" y="3855"/>
                  </a:lnTo>
                  <a:lnTo>
                    <a:pt x="10553" y="3836"/>
                  </a:lnTo>
                  <a:cubicBezTo>
                    <a:pt x="11065" y="3866"/>
                    <a:pt x="11556" y="4121"/>
                    <a:pt x="12078" y="4131"/>
                  </a:cubicBezTo>
                  <a:cubicBezTo>
                    <a:pt x="12343" y="4131"/>
                    <a:pt x="12599" y="4082"/>
                    <a:pt x="12855" y="4003"/>
                  </a:cubicBezTo>
                  <a:cubicBezTo>
                    <a:pt x="13238" y="3895"/>
                    <a:pt x="13622" y="3748"/>
                    <a:pt x="13986" y="3581"/>
                  </a:cubicBezTo>
                  <a:cubicBezTo>
                    <a:pt x="14271" y="3443"/>
                    <a:pt x="14654" y="3276"/>
                    <a:pt x="14654" y="2961"/>
                  </a:cubicBezTo>
                  <a:cubicBezTo>
                    <a:pt x="14674" y="2125"/>
                    <a:pt x="14448" y="1220"/>
                    <a:pt x="13789" y="699"/>
                  </a:cubicBezTo>
                  <a:cubicBezTo>
                    <a:pt x="13238" y="276"/>
                    <a:pt x="12491" y="207"/>
                    <a:pt x="11792" y="168"/>
                  </a:cubicBezTo>
                  <a:cubicBezTo>
                    <a:pt x="9894" y="45"/>
                    <a:pt x="7967" y="1"/>
                    <a:pt x="6039" y="1"/>
                  </a:cubicBezTo>
                  <a:close/>
                </a:path>
              </a:pathLst>
            </a:custGeom>
            <a:solidFill>
              <a:srgbClr val="783f0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880" bIns="56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89" name="Google Shape;279;p22"/>
            <p:cNvSpPr/>
            <p:nvPr/>
          </p:nvSpPr>
          <p:spPr>
            <a:xfrm flipH="1">
              <a:off x="439200" y="4219920"/>
              <a:ext cx="794520" cy="734040"/>
            </a:xfrm>
            <a:custGeom>
              <a:avLst/>
              <a:gdLst>
                <a:gd name="textAreaLeft" fmla="*/ 720 w 794520"/>
                <a:gd name="textAreaRight" fmla="*/ 796680 w 794520"/>
                <a:gd name="textAreaTop" fmla="*/ 0 h 734040"/>
                <a:gd name="textAreaBottom" fmla="*/ 735480 h 734040"/>
              </a:gdLst>
              <a:ahLst/>
              <a:cxnLst/>
              <a:rect l="textAreaLeft" t="textAreaTop" r="textAreaRight" b="textAreaBottom"/>
              <a:pathLst>
                <a:path w="33518" h="30970">
                  <a:moveTo>
                    <a:pt x="26505" y="0"/>
                  </a:moveTo>
                  <a:lnTo>
                    <a:pt x="17939" y="915"/>
                  </a:lnTo>
                  <a:lnTo>
                    <a:pt x="17260" y="2783"/>
                  </a:lnTo>
                  <a:cubicBezTo>
                    <a:pt x="17260" y="2783"/>
                    <a:pt x="12304" y="2960"/>
                    <a:pt x="10160" y="3737"/>
                  </a:cubicBezTo>
                  <a:cubicBezTo>
                    <a:pt x="8016" y="4514"/>
                    <a:pt x="3639" y="20682"/>
                    <a:pt x="3639" y="20682"/>
                  </a:cubicBezTo>
                  <a:lnTo>
                    <a:pt x="0" y="30970"/>
                  </a:lnTo>
                  <a:lnTo>
                    <a:pt x="22906" y="30970"/>
                  </a:lnTo>
                  <a:lnTo>
                    <a:pt x="25777" y="21184"/>
                  </a:lnTo>
                  <a:cubicBezTo>
                    <a:pt x="25777" y="21184"/>
                    <a:pt x="30596" y="17171"/>
                    <a:pt x="32062" y="11428"/>
                  </a:cubicBezTo>
                  <a:cubicBezTo>
                    <a:pt x="33517" y="5694"/>
                    <a:pt x="26731" y="1515"/>
                    <a:pt x="26731" y="1515"/>
                  </a:cubicBezTo>
                  <a:lnTo>
                    <a:pt x="2650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0" name="Google Shape;280;p22"/>
            <p:cNvSpPr/>
            <p:nvPr/>
          </p:nvSpPr>
          <p:spPr>
            <a:xfrm flipH="1">
              <a:off x="884880" y="4308840"/>
              <a:ext cx="525240" cy="443880"/>
            </a:xfrm>
            <a:custGeom>
              <a:avLst/>
              <a:gdLst>
                <a:gd name="textAreaLeft" fmla="*/ 720 w 525240"/>
                <a:gd name="textAreaRight" fmla="*/ 527400 w 525240"/>
                <a:gd name="textAreaTop" fmla="*/ 0 h 443880"/>
                <a:gd name="textAreaBottom" fmla="*/ 445320 h 443880"/>
              </a:gdLst>
              <a:ahLst/>
              <a:cxnLst/>
              <a:rect l="textAreaLeft" t="textAreaTop" r="textAreaRight" b="textAreaBottom"/>
              <a:pathLst>
                <a:path w="22178" h="18746">
                  <a:moveTo>
                    <a:pt x="17575" y="0"/>
                  </a:moveTo>
                  <a:lnTo>
                    <a:pt x="8743" y="6786"/>
                  </a:lnTo>
                  <a:lnTo>
                    <a:pt x="8832" y="4957"/>
                  </a:lnTo>
                  <a:lnTo>
                    <a:pt x="2547" y="4455"/>
                  </a:lnTo>
                  <a:lnTo>
                    <a:pt x="2233" y="7288"/>
                  </a:lnTo>
                  <a:cubicBezTo>
                    <a:pt x="2233" y="7288"/>
                    <a:pt x="0" y="9019"/>
                    <a:pt x="413" y="12618"/>
                  </a:cubicBezTo>
                  <a:cubicBezTo>
                    <a:pt x="775" y="15848"/>
                    <a:pt x="2095" y="18745"/>
                    <a:pt x="5659" y="18745"/>
                  </a:cubicBezTo>
                  <a:cubicBezTo>
                    <a:pt x="6067" y="18745"/>
                    <a:pt x="6504" y="18707"/>
                    <a:pt x="6973" y="18627"/>
                  </a:cubicBezTo>
                  <a:cubicBezTo>
                    <a:pt x="11526" y="17850"/>
                    <a:pt x="17899" y="12933"/>
                    <a:pt x="17899" y="12933"/>
                  </a:cubicBezTo>
                  <a:lnTo>
                    <a:pt x="22178" y="7199"/>
                  </a:lnTo>
                  <a:lnTo>
                    <a:pt x="1757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1" name="Google Shape;281;p22"/>
            <p:cNvSpPr/>
            <p:nvPr/>
          </p:nvSpPr>
          <p:spPr>
            <a:xfrm flipH="1">
              <a:off x="942840" y="4373640"/>
              <a:ext cx="33480" cy="122040"/>
            </a:xfrm>
            <a:custGeom>
              <a:avLst/>
              <a:gdLst>
                <a:gd name="textAreaLeft" fmla="*/ 720 w 33480"/>
                <a:gd name="textAreaRight" fmla="*/ 35640 w 33480"/>
                <a:gd name="textAreaTop" fmla="*/ 0 h 122040"/>
                <a:gd name="textAreaBottom" fmla="*/ 123480 h 122040"/>
              </a:gdLst>
              <a:ahLst/>
              <a:cxnLst/>
              <a:rect l="textAreaLeft" t="textAreaTop" r="textAreaRight" b="textAreaBottom"/>
              <a:pathLst>
                <a:path w="1474" h="5201">
                  <a:moveTo>
                    <a:pt x="1344" y="1"/>
                  </a:moveTo>
                  <a:cubicBezTo>
                    <a:pt x="1300" y="1"/>
                    <a:pt x="1256" y="26"/>
                    <a:pt x="1239" y="87"/>
                  </a:cubicBezTo>
                  <a:lnTo>
                    <a:pt x="10" y="5073"/>
                  </a:lnTo>
                  <a:cubicBezTo>
                    <a:pt x="0" y="5132"/>
                    <a:pt x="30" y="5191"/>
                    <a:pt x="89" y="5201"/>
                  </a:cubicBezTo>
                  <a:lnTo>
                    <a:pt x="118" y="5201"/>
                  </a:lnTo>
                  <a:cubicBezTo>
                    <a:pt x="167" y="5201"/>
                    <a:pt x="207" y="5171"/>
                    <a:pt x="227" y="5122"/>
                  </a:cubicBezTo>
                  <a:lnTo>
                    <a:pt x="1456" y="136"/>
                  </a:lnTo>
                  <a:cubicBezTo>
                    <a:pt x="1473" y="55"/>
                    <a:pt x="1408" y="1"/>
                    <a:pt x="134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1560" bIns="615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2" name="Google Shape;282;p22"/>
            <p:cNvSpPr/>
            <p:nvPr/>
          </p:nvSpPr>
          <p:spPr>
            <a:xfrm flipH="1">
              <a:off x="916200" y="3711960"/>
              <a:ext cx="427320" cy="219240"/>
            </a:xfrm>
            <a:custGeom>
              <a:avLst/>
              <a:gdLst>
                <a:gd name="textAreaLeft" fmla="*/ 720 w 427320"/>
                <a:gd name="textAreaRight" fmla="*/ 429480 w 427320"/>
                <a:gd name="textAreaTop" fmla="*/ 0 h 219240"/>
                <a:gd name="textAreaBottom" fmla="*/ 220680 h 219240"/>
              </a:gdLst>
              <a:ahLst/>
              <a:cxnLst/>
              <a:rect l="textAreaLeft" t="textAreaTop" r="textAreaRight" b="textAreaBottom"/>
              <a:pathLst>
                <a:path w="18057" h="9297">
                  <a:moveTo>
                    <a:pt x="2529" y="1"/>
                  </a:moveTo>
                  <a:cubicBezTo>
                    <a:pt x="113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1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9" y="1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3" name="Google Shape;283;p22"/>
            <p:cNvSpPr/>
            <p:nvPr/>
          </p:nvSpPr>
          <p:spPr>
            <a:xfrm flipH="1">
              <a:off x="883440" y="3711960"/>
              <a:ext cx="427320" cy="219240"/>
            </a:xfrm>
            <a:custGeom>
              <a:avLst/>
              <a:gdLst>
                <a:gd name="textAreaLeft" fmla="*/ 720 w 427320"/>
                <a:gd name="textAreaRight" fmla="*/ 429480 w 427320"/>
                <a:gd name="textAreaTop" fmla="*/ 0 h 219240"/>
                <a:gd name="textAreaBottom" fmla="*/ 220680 h 219240"/>
              </a:gdLst>
              <a:ahLst/>
              <a:cxnLst/>
              <a:rect l="textAreaLeft" t="textAreaTop" r="textAreaRight" b="textAreaBottom"/>
              <a:pathLst>
                <a:path w="18057" h="9297">
                  <a:moveTo>
                    <a:pt x="2528" y="1"/>
                  </a:moveTo>
                  <a:cubicBezTo>
                    <a:pt x="112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2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8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4" name="Google Shape;284;p22"/>
            <p:cNvSpPr/>
            <p:nvPr/>
          </p:nvSpPr>
          <p:spPr>
            <a:xfrm flipH="1">
              <a:off x="1134360" y="3765960"/>
              <a:ext cx="118440" cy="118440"/>
            </a:xfrm>
            <a:custGeom>
              <a:avLst/>
              <a:gdLst>
                <a:gd name="textAreaLeft" fmla="*/ 720 w 118440"/>
                <a:gd name="textAreaRight" fmla="*/ 120600 w 118440"/>
                <a:gd name="textAreaTop" fmla="*/ 0 h 118440"/>
                <a:gd name="textAreaBottom" fmla="*/ 119880 h 118440"/>
              </a:gdLst>
              <a:ahLst/>
              <a:cxnLst/>
              <a:rect l="textAreaLeft" t="textAreaTop" r="textAreaRight" b="textAreaBottom"/>
              <a:pathLst>
                <a:path fill="none" w="5046" h="5046">
                  <a:moveTo>
                    <a:pt x="2902" y="207"/>
                  </a:moveTo>
                  <a:cubicBezTo>
                    <a:pt x="4181" y="413"/>
                    <a:pt x="5046" y="1613"/>
                    <a:pt x="4839" y="2892"/>
                  </a:cubicBezTo>
                  <a:cubicBezTo>
                    <a:pt x="4633" y="4170"/>
                    <a:pt x="3433" y="5046"/>
                    <a:pt x="2155" y="4839"/>
                  </a:cubicBezTo>
                  <a:cubicBezTo>
                    <a:pt x="876" y="4632"/>
                    <a:pt x="1" y="3433"/>
                    <a:pt x="207" y="2144"/>
                  </a:cubicBezTo>
                  <a:cubicBezTo>
                    <a:pt x="414" y="866"/>
                    <a:pt x="1623" y="0"/>
                    <a:pt x="2902" y="207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9760" bIns="59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5" name="Google Shape;285;p22"/>
            <p:cNvSpPr/>
            <p:nvPr/>
          </p:nvSpPr>
          <p:spPr>
            <a:xfrm flipH="1">
              <a:off x="933480" y="3762360"/>
              <a:ext cx="126000" cy="125640"/>
            </a:xfrm>
            <a:custGeom>
              <a:avLst/>
              <a:gdLst>
                <a:gd name="textAreaLeft" fmla="*/ -720 w 126000"/>
                <a:gd name="textAreaRight" fmla="*/ 126720 w 126000"/>
                <a:gd name="textAreaTop" fmla="*/ 0 h 125640"/>
                <a:gd name="textAreaBottom" fmla="*/ 127080 h 125640"/>
              </a:gdLst>
              <a:ahLst/>
              <a:cxnLst/>
              <a:rect l="textAreaLeft" t="textAreaTop" r="textAreaRight" b="textAreaBottom"/>
              <a:pathLst>
                <a:path fill="none" w="5361" h="5352">
                  <a:moveTo>
                    <a:pt x="3855" y="650"/>
                  </a:moveTo>
                  <a:cubicBezTo>
                    <a:pt x="4977" y="1299"/>
                    <a:pt x="5360" y="2735"/>
                    <a:pt x="4711" y="3856"/>
                  </a:cubicBezTo>
                  <a:cubicBezTo>
                    <a:pt x="4052" y="4977"/>
                    <a:pt x="2616" y="5351"/>
                    <a:pt x="1505" y="4702"/>
                  </a:cubicBezTo>
                  <a:cubicBezTo>
                    <a:pt x="384" y="4053"/>
                    <a:pt x="0" y="2617"/>
                    <a:pt x="649" y="1496"/>
                  </a:cubicBezTo>
                  <a:cubicBezTo>
                    <a:pt x="1308" y="375"/>
                    <a:pt x="2744" y="1"/>
                    <a:pt x="3855" y="65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3360" bIns="63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6" name="Google Shape;286;p22"/>
            <p:cNvSpPr/>
            <p:nvPr/>
          </p:nvSpPr>
          <p:spPr>
            <a:xfrm flipH="1">
              <a:off x="891000" y="4032360"/>
              <a:ext cx="67320" cy="38880"/>
            </a:xfrm>
            <a:custGeom>
              <a:avLst/>
              <a:gdLst>
                <a:gd name="textAreaLeft" fmla="*/ 720 w 67320"/>
                <a:gd name="textAreaRight" fmla="*/ 69480 w 67320"/>
                <a:gd name="textAreaTop" fmla="*/ 0 h 38880"/>
                <a:gd name="textAreaBottom" fmla="*/ 40320 h 38880"/>
              </a:gdLst>
              <a:ahLst/>
              <a:cxnLst/>
              <a:rect l="textAreaLeft" t="textAreaTop" r="textAreaRight" b="textAreaBottom"/>
              <a:pathLst>
                <a:path w="2902" h="1693">
                  <a:moveTo>
                    <a:pt x="1" y="1"/>
                  </a:moveTo>
                  <a:lnTo>
                    <a:pt x="1" y="1692"/>
                  </a:lnTo>
                  <a:lnTo>
                    <a:pt x="2902" y="169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7" name="Google Shape;287;p22"/>
            <p:cNvSpPr/>
            <p:nvPr/>
          </p:nvSpPr>
          <p:spPr>
            <a:xfrm flipH="1">
              <a:off x="889560" y="4007880"/>
              <a:ext cx="26280" cy="83880"/>
            </a:xfrm>
            <a:custGeom>
              <a:avLst/>
              <a:gdLst>
                <a:gd name="textAreaLeft" fmla="*/ 720 w 26280"/>
                <a:gd name="textAreaRight" fmla="*/ 28440 w 26280"/>
                <a:gd name="textAreaTop" fmla="*/ 0 h 83880"/>
                <a:gd name="textAreaBottom" fmla="*/ 85320 h 83880"/>
              </a:gdLst>
              <a:ahLst/>
              <a:cxnLst/>
              <a:rect l="textAreaLeft" t="textAreaTop" r="textAreaRight" b="textAreaBottom"/>
              <a:pathLst>
                <a:path w="1172" h="3590">
                  <a:moveTo>
                    <a:pt x="1171" y="0"/>
                  </a:moveTo>
                  <a:lnTo>
                    <a:pt x="1" y="1938"/>
                  </a:lnTo>
                  <a:lnTo>
                    <a:pt x="1171" y="3590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480" bIns="424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8" name="Google Shape;288;p22"/>
            <p:cNvSpPr/>
            <p:nvPr/>
          </p:nvSpPr>
          <p:spPr>
            <a:xfrm flipH="1">
              <a:off x="942840" y="3933720"/>
              <a:ext cx="420840" cy="284760"/>
            </a:xfrm>
            <a:custGeom>
              <a:avLst/>
              <a:gdLst>
                <a:gd name="textAreaLeft" fmla="*/ 720 w 420840"/>
                <a:gd name="textAreaRight" fmla="*/ 423000 w 420840"/>
                <a:gd name="textAreaTop" fmla="*/ 0 h 284760"/>
                <a:gd name="textAreaBottom" fmla="*/ 286200 h 284760"/>
              </a:gdLst>
              <a:ahLst/>
              <a:cxnLst/>
              <a:rect l="textAreaLeft" t="textAreaTop" r="textAreaRight" b="textAreaBottom"/>
              <a:pathLst>
                <a:path w="17782" h="12056">
                  <a:moveTo>
                    <a:pt x="16582" y="1"/>
                  </a:moveTo>
                  <a:lnTo>
                    <a:pt x="8488" y="69"/>
                  </a:lnTo>
                  <a:lnTo>
                    <a:pt x="8232" y="69"/>
                  </a:lnTo>
                  <a:lnTo>
                    <a:pt x="6796" y="79"/>
                  </a:lnTo>
                  <a:lnTo>
                    <a:pt x="6531" y="79"/>
                  </a:lnTo>
                  <a:lnTo>
                    <a:pt x="3128" y="109"/>
                  </a:lnTo>
                  <a:cubicBezTo>
                    <a:pt x="3000" y="109"/>
                    <a:pt x="2872" y="119"/>
                    <a:pt x="2744" y="148"/>
                  </a:cubicBezTo>
                  <a:cubicBezTo>
                    <a:pt x="1662" y="315"/>
                    <a:pt x="1131" y="1181"/>
                    <a:pt x="836" y="2341"/>
                  </a:cubicBezTo>
                  <a:lnTo>
                    <a:pt x="836" y="2371"/>
                  </a:lnTo>
                  <a:cubicBezTo>
                    <a:pt x="374" y="4239"/>
                    <a:pt x="0" y="7032"/>
                    <a:pt x="836" y="9796"/>
                  </a:cubicBezTo>
                  <a:cubicBezTo>
                    <a:pt x="856" y="9855"/>
                    <a:pt x="876" y="9924"/>
                    <a:pt x="895" y="9993"/>
                  </a:cubicBezTo>
                  <a:cubicBezTo>
                    <a:pt x="1092" y="10602"/>
                    <a:pt x="1299" y="11124"/>
                    <a:pt x="1594" y="11478"/>
                  </a:cubicBezTo>
                  <a:cubicBezTo>
                    <a:pt x="1603" y="11488"/>
                    <a:pt x="1603" y="11488"/>
                    <a:pt x="1613" y="11497"/>
                  </a:cubicBezTo>
                  <a:cubicBezTo>
                    <a:pt x="1731" y="11645"/>
                    <a:pt x="1889" y="11773"/>
                    <a:pt x="2056" y="11871"/>
                  </a:cubicBezTo>
                  <a:cubicBezTo>
                    <a:pt x="2076" y="11881"/>
                    <a:pt x="2105" y="11891"/>
                    <a:pt x="2125" y="11901"/>
                  </a:cubicBezTo>
                  <a:lnTo>
                    <a:pt x="2135" y="11901"/>
                  </a:lnTo>
                  <a:cubicBezTo>
                    <a:pt x="2331" y="11989"/>
                    <a:pt x="2548" y="12038"/>
                    <a:pt x="2774" y="12048"/>
                  </a:cubicBezTo>
                  <a:cubicBezTo>
                    <a:pt x="2823" y="12053"/>
                    <a:pt x="2872" y="12056"/>
                    <a:pt x="2920" y="12056"/>
                  </a:cubicBezTo>
                  <a:cubicBezTo>
                    <a:pt x="2968" y="12056"/>
                    <a:pt x="3015" y="12053"/>
                    <a:pt x="3059" y="12048"/>
                  </a:cubicBezTo>
                  <a:lnTo>
                    <a:pt x="7426" y="11832"/>
                  </a:lnTo>
                  <a:lnTo>
                    <a:pt x="7652" y="11822"/>
                  </a:lnTo>
                  <a:lnTo>
                    <a:pt x="9147" y="11743"/>
                  </a:lnTo>
                  <a:lnTo>
                    <a:pt x="9383" y="11733"/>
                  </a:lnTo>
                  <a:lnTo>
                    <a:pt x="16680" y="11379"/>
                  </a:lnTo>
                  <a:cubicBezTo>
                    <a:pt x="16680" y="11379"/>
                    <a:pt x="17782" y="9678"/>
                    <a:pt x="17693" y="5852"/>
                  </a:cubicBezTo>
                  <a:cubicBezTo>
                    <a:pt x="17683" y="5715"/>
                    <a:pt x="17683" y="5567"/>
                    <a:pt x="17674" y="5420"/>
                  </a:cubicBezTo>
                  <a:cubicBezTo>
                    <a:pt x="17654" y="4967"/>
                    <a:pt x="17624" y="4544"/>
                    <a:pt x="17595" y="4161"/>
                  </a:cubicBezTo>
                  <a:cubicBezTo>
                    <a:pt x="17310" y="1014"/>
                    <a:pt x="16582" y="1"/>
                    <a:pt x="16582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99" name="Google Shape;289;p22"/>
            <p:cNvSpPr/>
            <p:nvPr/>
          </p:nvSpPr>
          <p:spPr>
            <a:xfrm flipH="1">
              <a:off x="1238400" y="3936960"/>
              <a:ext cx="123120" cy="281520"/>
            </a:xfrm>
            <a:custGeom>
              <a:avLst/>
              <a:gdLst>
                <a:gd name="textAreaLeft" fmla="*/ -720 w 123120"/>
                <a:gd name="textAreaRight" fmla="*/ 123840 w 123120"/>
                <a:gd name="textAreaTop" fmla="*/ 0 h 281520"/>
                <a:gd name="textAreaBottom" fmla="*/ 282960 h 281520"/>
              </a:gdLst>
              <a:ahLst/>
              <a:cxnLst/>
              <a:rect l="textAreaLeft" t="textAreaTop" r="textAreaRight" b="textAreaBottom"/>
              <a:pathLst>
                <a:path w="5243" h="11911">
                  <a:moveTo>
                    <a:pt x="2627" y="0"/>
                  </a:moveTo>
                  <a:cubicBezTo>
                    <a:pt x="1171" y="0"/>
                    <a:pt x="1" y="2666"/>
                    <a:pt x="1" y="5950"/>
                  </a:cubicBezTo>
                  <a:cubicBezTo>
                    <a:pt x="1" y="9245"/>
                    <a:pt x="1171" y="11910"/>
                    <a:pt x="2627" y="11910"/>
                  </a:cubicBezTo>
                  <a:cubicBezTo>
                    <a:pt x="4072" y="11910"/>
                    <a:pt x="5243" y="9245"/>
                    <a:pt x="5243" y="5950"/>
                  </a:cubicBezTo>
                  <a:cubicBezTo>
                    <a:pt x="5243" y="2666"/>
                    <a:pt x="4072" y="0"/>
                    <a:pt x="2627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0" name="Google Shape;290;p22"/>
            <p:cNvSpPr/>
            <p:nvPr/>
          </p:nvSpPr>
          <p:spPr>
            <a:xfrm flipH="1">
              <a:off x="1270800" y="3944160"/>
              <a:ext cx="152280" cy="249480"/>
            </a:xfrm>
            <a:custGeom>
              <a:avLst/>
              <a:gdLst>
                <a:gd name="textAreaLeft" fmla="*/ 720 w 152280"/>
                <a:gd name="textAreaRight" fmla="*/ 154440 w 152280"/>
                <a:gd name="textAreaTop" fmla="*/ 0 h 249480"/>
                <a:gd name="textAreaBottom" fmla="*/ 250920 h 249480"/>
              </a:gdLst>
              <a:ahLst/>
              <a:cxnLst/>
              <a:rect l="textAreaLeft" t="textAreaTop" r="textAreaRight" b="textAreaBottom"/>
              <a:pathLst>
                <a:path w="6472" h="10573">
                  <a:moveTo>
                    <a:pt x="325" y="0"/>
                  </a:moveTo>
                  <a:lnTo>
                    <a:pt x="0" y="40"/>
                  </a:lnTo>
                  <a:lnTo>
                    <a:pt x="0" y="10573"/>
                  </a:lnTo>
                  <a:lnTo>
                    <a:pt x="689" y="10573"/>
                  </a:lnTo>
                  <a:lnTo>
                    <a:pt x="6472" y="7878"/>
                  </a:lnTo>
                  <a:lnTo>
                    <a:pt x="6472" y="3924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1" name="Google Shape;291;p22"/>
            <p:cNvSpPr/>
            <p:nvPr/>
          </p:nvSpPr>
          <p:spPr>
            <a:xfrm flipH="1">
              <a:off x="1165320" y="3935520"/>
              <a:ext cx="42840" cy="277560"/>
            </a:xfrm>
            <a:custGeom>
              <a:avLst/>
              <a:gdLst>
                <a:gd name="textAreaLeft" fmla="*/ 720 w 42840"/>
                <a:gd name="textAreaRight" fmla="*/ 45000 w 42840"/>
                <a:gd name="textAreaTop" fmla="*/ 0 h 277560"/>
                <a:gd name="textAreaBottom" fmla="*/ 279000 h 277560"/>
              </a:gdLst>
              <a:ahLst/>
              <a:cxnLst/>
              <a:rect l="textAreaLeft" t="textAreaTop" r="textAreaRight" b="textAreaBottom"/>
              <a:pathLst>
                <a:path w="1870" h="11753">
                  <a:moveTo>
                    <a:pt x="1" y="0"/>
                  </a:moveTo>
                  <a:cubicBezTo>
                    <a:pt x="718" y="1151"/>
                    <a:pt x="1181" y="2636"/>
                    <a:pt x="1387" y="4485"/>
                  </a:cubicBezTo>
                  <a:cubicBezTo>
                    <a:pt x="1653" y="6924"/>
                    <a:pt x="1476" y="9383"/>
                    <a:pt x="876" y="11753"/>
                  </a:cubicBezTo>
                  <a:lnTo>
                    <a:pt x="1112" y="11743"/>
                  </a:lnTo>
                  <a:cubicBezTo>
                    <a:pt x="1702" y="9363"/>
                    <a:pt x="1869" y="6894"/>
                    <a:pt x="1604" y="4465"/>
                  </a:cubicBezTo>
                  <a:cubicBezTo>
                    <a:pt x="1397" y="2636"/>
                    <a:pt x="954" y="1161"/>
                    <a:pt x="256" y="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2" name="Google Shape;292;p22"/>
            <p:cNvSpPr/>
            <p:nvPr/>
          </p:nvSpPr>
          <p:spPr>
            <a:xfrm flipH="1">
              <a:off x="1125000" y="3935160"/>
              <a:ext cx="43200" cy="276120"/>
            </a:xfrm>
            <a:custGeom>
              <a:avLst/>
              <a:gdLst>
                <a:gd name="textAreaLeft" fmla="*/ -720 w 43200"/>
                <a:gd name="textAreaRight" fmla="*/ 43920 w 43200"/>
                <a:gd name="textAreaTop" fmla="*/ 0 h 276120"/>
                <a:gd name="textAreaBottom" fmla="*/ 277560 h 276120"/>
              </a:gdLst>
              <a:ahLst/>
              <a:cxnLst/>
              <a:rect l="textAreaLeft" t="textAreaTop" r="textAreaRight" b="textAreaBottom"/>
              <a:pathLst>
                <a:path w="1879" h="11685">
                  <a:moveTo>
                    <a:pt x="0" y="1"/>
                  </a:moveTo>
                  <a:cubicBezTo>
                    <a:pt x="728" y="1161"/>
                    <a:pt x="1190" y="2646"/>
                    <a:pt x="1397" y="4505"/>
                  </a:cubicBezTo>
                  <a:cubicBezTo>
                    <a:pt x="1662" y="6914"/>
                    <a:pt x="1495" y="9344"/>
                    <a:pt x="915" y="11684"/>
                  </a:cubicBezTo>
                  <a:lnTo>
                    <a:pt x="1151" y="11674"/>
                  </a:lnTo>
                  <a:cubicBezTo>
                    <a:pt x="1721" y="9324"/>
                    <a:pt x="1879" y="6895"/>
                    <a:pt x="1613" y="4485"/>
                  </a:cubicBezTo>
                  <a:cubicBezTo>
                    <a:pt x="1416" y="2646"/>
                    <a:pt x="974" y="1171"/>
                    <a:pt x="266" y="1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3" name="Google Shape;293;p22"/>
            <p:cNvSpPr/>
            <p:nvPr/>
          </p:nvSpPr>
          <p:spPr>
            <a:xfrm flipH="1">
              <a:off x="983880" y="4040640"/>
              <a:ext cx="98640" cy="42840"/>
            </a:xfrm>
            <a:custGeom>
              <a:avLst/>
              <a:gdLst>
                <a:gd name="textAreaLeft" fmla="*/ -720 w 98640"/>
                <a:gd name="textAreaRight" fmla="*/ 99360 w 98640"/>
                <a:gd name="textAreaTop" fmla="*/ 0 h 42840"/>
                <a:gd name="textAreaBottom" fmla="*/ 44280 h 42840"/>
              </a:gdLst>
              <a:ahLst/>
              <a:cxnLst/>
              <a:rect l="textAreaLeft" t="textAreaTop" r="textAreaRight" b="textAreaBottom"/>
              <a:pathLst>
                <a:path w="4220" h="1859">
                  <a:moveTo>
                    <a:pt x="4003" y="226"/>
                  </a:moveTo>
                  <a:lnTo>
                    <a:pt x="4003" y="1633"/>
                  </a:lnTo>
                  <a:lnTo>
                    <a:pt x="227" y="1633"/>
                  </a:lnTo>
                  <a:lnTo>
                    <a:pt x="227" y="226"/>
                  </a:lnTo>
                  <a:close/>
                  <a:moveTo>
                    <a:pt x="118" y="0"/>
                  </a:moveTo>
                  <a:cubicBezTo>
                    <a:pt x="50" y="0"/>
                    <a:pt x="0" y="49"/>
                    <a:pt x="0" y="108"/>
                  </a:cubicBezTo>
                  <a:lnTo>
                    <a:pt x="0" y="1751"/>
                  </a:lnTo>
                  <a:cubicBezTo>
                    <a:pt x="0" y="1810"/>
                    <a:pt x="50" y="1859"/>
                    <a:pt x="118" y="1859"/>
                  </a:cubicBezTo>
                  <a:lnTo>
                    <a:pt x="4111" y="1859"/>
                  </a:lnTo>
                  <a:cubicBezTo>
                    <a:pt x="4170" y="1859"/>
                    <a:pt x="4220" y="1810"/>
                    <a:pt x="4220" y="1751"/>
                  </a:cubicBezTo>
                  <a:lnTo>
                    <a:pt x="4220" y="108"/>
                  </a:lnTo>
                  <a:cubicBezTo>
                    <a:pt x="4220" y="49"/>
                    <a:pt x="4170" y="0"/>
                    <a:pt x="4111" y="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4" name="Google Shape;294;p22"/>
            <p:cNvSpPr/>
            <p:nvPr/>
          </p:nvSpPr>
          <p:spPr>
            <a:xfrm flipH="1">
              <a:off x="1407960" y="3944160"/>
              <a:ext cx="118440" cy="253800"/>
            </a:xfrm>
            <a:custGeom>
              <a:avLst/>
              <a:gdLst>
                <a:gd name="textAreaLeft" fmla="*/ 720 w 118440"/>
                <a:gd name="textAreaRight" fmla="*/ 120600 w 118440"/>
                <a:gd name="textAreaTop" fmla="*/ 0 h 253800"/>
                <a:gd name="textAreaBottom" fmla="*/ 255240 h 253800"/>
              </a:gdLst>
              <a:ahLst/>
              <a:cxnLst/>
              <a:rect l="textAreaLeft" t="textAreaTop" r="textAreaRight" b="textAreaBottom"/>
              <a:pathLst>
                <a:path w="5056" h="10750">
                  <a:moveTo>
                    <a:pt x="4692" y="0"/>
                  </a:moveTo>
                  <a:lnTo>
                    <a:pt x="30" y="295"/>
                  </a:lnTo>
                  <a:lnTo>
                    <a:pt x="1" y="10750"/>
                  </a:lnTo>
                  <a:lnTo>
                    <a:pt x="5056" y="10573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5" name="Google Shape;295;p22"/>
            <p:cNvSpPr/>
            <p:nvPr/>
          </p:nvSpPr>
          <p:spPr>
            <a:xfrm flipH="1">
              <a:off x="981000" y="4165200"/>
              <a:ext cx="248400" cy="381240"/>
            </a:xfrm>
            <a:custGeom>
              <a:avLst/>
              <a:gdLst>
                <a:gd name="textAreaLeft" fmla="*/ -720 w 248400"/>
                <a:gd name="textAreaRight" fmla="*/ 249120 w 248400"/>
                <a:gd name="textAreaTop" fmla="*/ 0 h 381240"/>
                <a:gd name="textAreaBottom" fmla="*/ 382680 h 381240"/>
              </a:gdLst>
              <a:ahLst/>
              <a:cxnLst/>
              <a:rect l="textAreaLeft" t="textAreaTop" r="textAreaRight" b="textAreaBottom"/>
              <a:pathLst>
                <a:path w="10514" h="16121">
                  <a:moveTo>
                    <a:pt x="6783" y="0"/>
                  </a:moveTo>
                  <a:cubicBezTo>
                    <a:pt x="6781" y="0"/>
                    <a:pt x="6779" y="1"/>
                    <a:pt x="6776" y="2"/>
                  </a:cubicBezTo>
                  <a:cubicBezTo>
                    <a:pt x="6413" y="179"/>
                    <a:pt x="5960" y="3011"/>
                    <a:pt x="5960" y="3011"/>
                  </a:cubicBezTo>
                  <a:lnTo>
                    <a:pt x="3728" y="1870"/>
                  </a:lnTo>
                  <a:cubicBezTo>
                    <a:pt x="3728" y="1870"/>
                    <a:pt x="876" y="2047"/>
                    <a:pt x="777" y="2175"/>
                  </a:cubicBezTo>
                  <a:cubicBezTo>
                    <a:pt x="689" y="2303"/>
                    <a:pt x="777" y="3778"/>
                    <a:pt x="777" y="3778"/>
                  </a:cubicBezTo>
                  <a:cubicBezTo>
                    <a:pt x="777" y="3778"/>
                    <a:pt x="177" y="4516"/>
                    <a:pt x="89" y="5283"/>
                  </a:cubicBezTo>
                  <a:cubicBezTo>
                    <a:pt x="0" y="6050"/>
                    <a:pt x="4101" y="9837"/>
                    <a:pt x="4101" y="9837"/>
                  </a:cubicBezTo>
                  <a:lnTo>
                    <a:pt x="4957" y="16121"/>
                  </a:lnTo>
                  <a:lnTo>
                    <a:pt x="10514" y="15029"/>
                  </a:lnTo>
                  <a:cubicBezTo>
                    <a:pt x="10514" y="15029"/>
                    <a:pt x="7189" y="0"/>
                    <a:pt x="6783" y="0"/>
                  </a:cubicBez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6" name="Google Shape;296;p22"/>
            <p:cNvSpPr/>
            <p:nvPr/>
          </p:nvSpPr>
          <p:spPr>
            <a:xfrm flipH="1">
              <a:off x="1130760" y="4193640"/>
              <a:ext cx="101160" cy="205920"/>
            </a:xfrm>
            <a:custGeom>
              <a:avLst/>
              <a:gdLst>
                <a:gd name="textAreaLeft" fmla="*/ 720 w 101160"/>
                <a:gd name="textAreaRight" fmla="*/ 103320 w 101160"/>
                <a:gd name="textAreaTop" fmla="*/ 0 h 205920"/>
                <a:gd name="textAreaBottom" fmla="*/ 207360 h 205920"/>
              </a:gdLst>
              <a:ahLst/>
              <a:cxnLst/>
              <a:rect l="textAreaLeft" t="textAreaTop" r="textAreaRight" b="textAreaBottom"/>
              <a:pathLst>
                <a:path w="4318" h="8736">
                  <a:moveTo>
                    <a:pt x="1059" y="1"/>
                  </a:moveTo>
                  <a:cubicBezTo>
                    <a:pt x="1018" y="1"/>
                    <a:pt x="976" y="28"/>
                    <a:pt x="954" y="72"/>
                  </a:cubicBezTo>
                  <a:cubicBezTo>
                    <a:pt x="944" y="101"/>
                    <a:pt x="541" y="986"/>
                    <a:pt x="826" y="2432"/>
                  </a:cubicBezTo>
                  <a:cubicBezTo>
                    <a:pt x="679" y="2658"/>
                    <a:pt x="0" y="3740"/>
                    <a:pt x="226" y="4359"/>
                  </a:cubicBezTo>
                  <a:cubicBezTo>
                    <a:pt x="462" y="5018"/>
                    <a:pt x="3973" y="8559"/>
                    <a:pt x="4121" y="8706"/>
                  </a:cubicBezTo>
                  <a:cubicBezTo>
                    <a:pt x="4140" y="8726"/>
                    <a:pt x="4170" y="8736"/>
                    <a:pt x="4199" y="8736"/>
                  </a:cubicBezTo>
                  <a:cubicBezTo>
                    <a:pt x="4229" y="8736"/>
                    <a:pt x="4259" y="8726"/>
                    <a:pt x="4278" y="8706"/>
                  </a:cubicBezTo>
                  <a:cubicBezTo>
                    <a:pt x="4318" y="8667"/>
                    <a:pt x="4318" y="8598"/>
                    <a:pt x="4278" y="8549"/>
                  </a:cubicBezTo>
                  <a:cubicBezTo>
                    <a:pt x="3265" y="7536"/>
                    <a:pt x="610" y="4792"/>
                    <a:pt x="433" y="4291"/>
                  </a:cubicBezTo>
                  <a:cubicBezTo>
                    <a:pt x="266" y="3809"/>
                    <a:pt x="806" y="2845"/>
                    <a:pt x="1033" y="2520"/>
                  </a:cubicBezTo>
                  <a:cubicBezTo>
                    <a:pt x="1052" y="2491"/>
                    <a:pt x="1062" y="2461"/>
                    <a:pt x="1052" y="2432"/>
                  </a:cubicBezTo>
                  <a:cubicBezTo>
                    <a:pt x="767" y="1035"/>
                    <a:pt x="1161" y="170"/>
                    <a:pt x="1161" y="160"/>
                  </a:cubicBezTo>
                  <a:cubicBezTo>
                    <a:pt x="1180" y="101"/>
                    <a:pt x="1161" y="42"/>
                    <a:pt x="1102" y="13"/>
                  </a:cubicBezTo>
                  <a:cubicBezTo>
                    <a:pt x="1088" y="5"/>
                    <a:pt x="1074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7" name="Google Shape;297;p22"/>
            <p:cNvSpPr/>
            <p:nvPr/>
          </p:nvSpPr>
          <p:spPr>
            <a:xfrm flipH="1">
              <a:off x="1063080" y="4205520"/>
              <a:ext cx="81000" cy="64080"/>
            </a:xfrm>
            <a:custGeom>
              <a:avLst/>
              <a:gdLst>
                <a:gd name="textAreaLeft" fmla="*/ 720 w 81000"/>
                <a:gd name="textAreaRight" fmla="*/ 83160 w 81000"/>
                <a:gd name="textAreaTop" fmla="*/ 0 h 64080"/>
                <a:gd name="textAreaBottom" fmla="*/ 65520 h 64080"/>
              </a:gdLst>
              <a:ahLst/>
              <a:cxnLst/>
              <a:rect l="textAreaLeft" t="textAreaTop" r="textAreaRight" b="textAreaBottom"/>
              <a:pathLst>
                <a:path w="3469" h="2752">
                  <a:moveTo>
                    <a:pt x="164" y="0"/>
                  </a:moveTo>
                  <a:cubicBezTo>
                    <a:pt x="59" y="0"/>
                    <a:pt x="1" y="164"/>
                    <a:pt x="135" y="214"/>
                  </a:cubicBezTo>
                  <a:cubicBezTo>
                    <a:pt x="744" y="519"/>
                    <a:pt x="2397" y="1374"/>
                    <a:pt x="2662" y="1728"/>
                  </a:cubicBezTo>
                  <a:cubicBezTo>
                    <a:pt x="2888" y="2033"/>
                    <a:pt x="3075" y="2358"/>
                    <a:pt x="3242" y="2692"/>
                  </a:cubicBezTo>
                  <a:cubicBezTo>
                    <a:pt x="3262" y="2731"/>
                    <a:pt x="3301" y="2751"/>
                    <a:pt x="3341" y="2751"/>
                  </a:cubicBezTo>
                  <a:cubicBezTo>
                    <a:pt x="3360" y="2751"/>
                    <a:pt x="3380" y="2751"/>
                    <a:pt x="3390" y="2741"/>
                  </a:cubicBezTo>
                  <a:cubicBezTo>
                    <a:pt x="3449" y="2712"/>
                    <a:pt x="3469" y="2653"/>
                    <a:pt x="3449" y="2594"/>
                  </a:cubicBezTo>
                  <a:cubicBezTo>
                    <a:pt x="3272" y="2250"/>
                    <a:pt x="3075" y="1915"/>
                    <a:pt x="2839" y="1600"/>
                  </a:cubicBezTo>
                  <a:cubicBezTo>
                    <a:pt x="2485" y="1128"/>
                    <a:pt x="321" y="66"/>
                    <a:pt x="223" y="17"/>
                  </a:cubicBezTo>
                  <a:cubicBezTo>
                    <a:pt x="202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2760" bIns="32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8" name="Google Shape;298;p22"/>
            <p:cNvSpPr/>
            <p:nvPr/>
          </p:nvSpPr>
          <p:spPr>
            <a:xfrm flipH="1">
              <a:off x="548640" y="4357080"/>
              <a:ext cx="618120" cy="530640"/>
            </a:xfrm>
            <a:custGeom>
              <a:avLst/>
              <a:gdLst>
                <a:gd name="textAreaLeft" fmla="*/ 720 w 618120"/>
                <a:gd name="textAreaRight" fmla="*/ 620280 w 618120"/>
                <a:gd name="textAreaTop" fmla="*/ 0 h 530640"/>
                <a:gd name="textAreaBottom" fmla="*/ 532080 h 530640"/>
              </a:gdLst>
              <a:ahLst/>
              <a:cxnLst/>
              <a:rect l="textAreaLeft" t="textAreaTop" r="textAreaRight" b="textAreaBottom"/>
              <a:pathLst>
                <a:path w="26093" h="22405">
                  <a:moveTo>
                    <a:pt x="20152" y="0"/>
                  </a:moveTo>
                  <a:lnTo>
                    <a:pt x="8469" y="7278"/>
                  </a:lnTo>
                  <a:lnTo>
                    <a:pt x="7682" y="4711"/>
                  </a:lnTo>
                  <a:lnTo>
                    <a:pt x="817" y="5872"/>
                  </a:lnTo>
                  <a:lnTo>
                    <a:pt x="1643" y="10582"/>
                  </a:lnTo>
                  <a:cubicBezTo>
                    <a:pt x="1643" y="10582"/>
                    <a:pt x="1" y="12431"/>
                    <a:pt x="748" y="15441"/>
                  </a:cubicBezTo>
                  <a:cubicBezTo>
                    <a:pt x="1454" y="18235"/>
                    <a:pt x="3218" y="22404"/>
                    <a:pt x="8204" y="22404"/>
                  </a:cubicBezTo>
                  <a:cubicBezTo>
                    <a:pt x="8570" y="22404"/>
                    <a:pt x="8953" y="22382"/>
                    <a:pt x="9354" y="22335"/>
                  </a:cubicBezTo>
                  <a:cubicBezTo>
                    <a:pt x="15235" y="21656"/>
                    <a:pt x="21795" y="17073"/>
                    <a:pt x="21795" y="17073"/>
                  </a:cubicBezTo>
                  <a:lnTo>
                    <a:pt x="26093" y="8055"/>
                  </a:lnTo>
                  <a:lnTo>
                    <a:pt x="20152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09" name="Google Shape;299;p22"/>
            <p:cNvSpPr/>
            <p:nvPr/>
          </p:nvSpPr>
          <p:spPr>
            <a:xfrm flipH="1">
              <a:off x="663480" y="4345200"/>
              <a:ext cx="500400" cy="539640"/>
            </a:xfrm>
            <a:custGeom>
              <a:avLst/>
              <a:gdLst>
                <a:gd name="textAreaLeft" fmla="*/ -720 w 500400"/>
                <a:gd name="textAreaRight" fmla="*/ 501120 w 500400"/>
                <a:gd name="textAreaTop" fmla="*/ 0 h 539640"/>
                <a:gd name="textAreaBottom" fmla="*/ 541080 h 539640"/>
              </a:gdLst>
              <a:ahLst/>
              <a:cxnLst/>
              <a:rect l="textAreaLeft" t="textAreaTop" r="textAreaRight" b="textAreaBottom"/>
              <a:pathLst>
                <a:path w="21136" h="22787">
                  <a:moveTo>
                    <a:pt x="21004" y="1"/>
                  </a:moveTo>
                  <a:cubicBezTo>
                    <a:pt x="20974" y="1"/>
                    <a:pt x="20945" y="13"/>
                    <a:pt x="20929" y="39"/>
                  </a:cubicBezTo>
                  <a:lnTo>
                    <a:pt x="12029" y="10385"/>
                  </a:lnTo>
                  <a:cubicBezTo>
                    <a:pt x="11606" y="9549"/>
                    <a:pt x="11104" y="8753"/>
                    <a:pt x="10524" y="8025"/>
                  </a:cubicBezTo>
                  <a:cubicBezTo>
                    <a:pt x="10233" y="7644"/>
                    <a:pt x="9577" y="7558"/>
                    <a:pt x="9051" y="7558"/>
                  </a:cubicBezTo>
                  <a:cubicBezTo>
                    <a:pt x="8761" y="7558"/>
                    <a:pt x="8510" y="7584"/>
                    <a:pt x="8380" y="7602"/>
                  </a:cubicBezTo>
                  <a:lnTo>
                    <a:pt x="7672" y="5143"/>
                  </a:lnTo>
                  <a:cubicBezTo>
                    <a:pt x="7664" y="5092"/>
                    <a:pt x="7617" y="5063"/>
                    <a:pt x="7573" y="5063"/>
                  </a:cubicBezTo>
                  <a:cubicBezTo>
                    <a:pt x="7567" y="5063"/>
                    <a:pt x="7560" y="5063"/>
                    <a:pt x="7554" y="5065"/>
                  </a:cubicBezTo>
                  <a:lnTo>
                    <a:pt x="355" y="6569"/>
                  </a:lnTo>
                  <a:cubicBezTo>
                    <a:pt x="296" y="6579"/>
                    <a:pt x="267" y="6628"/>
                    <a:pt x="276" y="6687"/>
                  </a:cubicBezTo>
                  <a:lnTo>
                    <a:pt x="866" y="9893"/>
                  </a:lnTo>
                  <a:cubicBezTo>
                    <a:pt x="1" y="11280"/>
                    <a:pt x="21" y="12775"/>
                    <a:pt x="178" y="13788"/>
                  </a:cubicBezTo>
                  <a:cubicBezTo>
                    <a:pt x="571" y="16188"/>
                    <a:pt x="1083" y="18676"/>
                    <a:pt x="2676" y="20515"/>
                  </a:cubicBezTo>
                  <a:cubicBezTo>
                    <a:pt x="3886" y="21892"/>
                    <a:pt x="5459" y="22649"/>
                    <a:pt x="7357" y="22767"/>
                  </a:cubicBezTo>
                  <a:cubicBezTo>
                    <a:pt x="7534" y="22787"/>
                    <a:pt x="7702" y="22787"/>
                    <a:pt x="7879" y="22787"/>
                  </a:cubicBezTo>
                  <a:cubicBezTo>
                    <a:pt x="11488" y="22787"/>
                    <a:pt x="15609" y="20554"/>
                    <a:pt x="18195" y="18253"/>
                  </a:cubicBezTo>
                  <a:cubicBezTo>
                    <a:pt x="18280" y="18176"/>
                    <a:pt x="18207" y="18056"/>
                    <a:pt x="18120" y="18056"/>
                  </a:cubicBezTo>
                  <a:cubicBezTo>
                    <a:pt x="18096" y="18056"/>
                    <a:pt x="18071" y="18065"/>
                    <a:pt x="18048" y="18086"/>
                  </a:cubicBezTo>
                  <a:cubicBezTo>
                    <a:pt x="15495" y="20366"/>
                    <a:pt x="11429" y="22566"/>
                    <a:pt x="7883" y="22566"/>
                  </a:cubicBezTo>
                  <a:cubicBezTo>
                    <a:pt x="7713" y="22566"/>
                    <a:pt x="7544" y="22561"/>
                    <a:pt x="7377" y="22551"/>
                  </a:cubicBezTo>
                  <a:cubicBezTo>
                    <a:pt x="5528" y="22433"/>
                    <a:pt x="4014" y="21695"/>
                    <a:pt x="2843" y="20358"/>
                  </a:cubicBezTo>
                  <a:cubicBezTo>
                    <a:pt x="1279" y="18568"/>
                    <a:pt x="798" y="16207"/>
                    <a:pt x="404" y="13749"/>
                  </a:cubicBezTo>
                  <a:cubicBezTo>
                    <a:pt x="247" y="12775"/>
                    <a:pt x="227" y="11319"/>
                    <a:pt x="1063" y="9992"/>
                  </a:cubicBezTo>
                  <a:cubicBezTo>
                    <a:pt x="1102" y="9923"/>
                    <a:pt x="1152" y="9844"/>
                    <a:pt x="1083" y="9785"/>
                  </a:cubicBezTo>
                  <a:lnTo>
                    <a:pt x="1063" y="9775"/>
                  </a:lnTo>
                  <a:lnTo>
                    <a:pt x="503" y="6756"/>
                  </a:lnTo>
                  <a:lnTo>
                    <a:pt x="7495" y="5301"/>
                  </a:lnTo>
                  <a:lnTo>
                    <a:pt x="8193" y="7749"/>
                  </a:lnTo>
                  <a:cubicBezTo>
                    <a:pt x="8211" y="7793"/>
                    <a:pt x="8252" y="7830"/>
                    <a:pt x="8303" y="7830"/>
                  </a:cubicBezTo>
                  <a:cubicBezTo>
                    <a:pt x="8309" y="7830"/>
                    <a:pt x="8315" y="7829"/>
                    <a:pt x="8321" y="7828"/>
                  </a:cubicBezTo>
                  <a:cubicBezTo>
                    <a:pt x="8481" y="7803"/>
                    <a:pt x="8748" y="7776"/>
                    <a:pt x="9041" y="7776"/>
                  </a:cubicBezTo>
                  <a:cubicBezTo>
                    <a:pt x="9544" y="7776"/>
                    <a:pt x="10121" y="7854"/>
                    <a:pt x="10357" y="8153"/>
                  </a:cubicBezTo>
                  <a:cubicBezTo>
                    <a:pt x="10957" y="8910"/>
                    <a:pt x="11478" y="9746"/>
                    <a:pt x="11891" y="10631"/>
                  </a:cubicBezTo>
                  <a:cubicBezTo>
                    <a:pt x="11901" y="10660"/>
                    <a:pt x="11931" y="10690"/>
                    <a:pt x="11970" y="10700"/>
                  </a:cubicBezTo>
                  <a:cubicBezTo>
                    <a:pt x="12009" y="10700"/>
                    <a:pt x="12049" y="10690"/>
                    <a:pt x="12078" y="10660"/>
                  </a:cubicBezTo>
                  <a:lnTo>
                    <a:pt x="21097" y="186"/>
                  </a:lnTo>
                  <a:cubicBezTo>
                    <a:pt x="21136" y="137"/>
                    <a:pt x="21126" y="68"/>
                    <a:pt x="21077" y="29"/>
                  </a:cubicBezTo>
                  <a:cubicBezTo>
                    <a:pt x="21058" y="11"/>
                    <a:pt x="21031" y="1"/>
                    <a:pt x="2100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0" name="Google Shape;300;p22"/>
            <p:cNvSpPr/>
            <p:nvPr/>
          </p:nvSpPr>
          <p:spPr>
            <a:xfrm flipH="1">
              <a:off x="283320" y="4180320"/>
              <a:ext cx="185400" cy="276840"/>
            </a:xfrm>
            <a:custGeom>
              <a:avLst/>
              <a:gdLst>
                <a:gd name="textAreaLeft" fmla="*/ 720 w 185400"/>
                <a:gd name="textAreaRight" fmla="*/ 187560 w 185400"/>
                <a:gd name="textAreaTop" fmla="*/ 0 h 276840"/>
                <a:gd name="textAreaBottom" fmla="*/ 278280 h 276840"/>
              </a:gdLst>
              <a:ahLst/>
              <a:cxnLst/>
              <a:rect l="textAreaLeft" t="textAreaTop" r="textAreaRight" b="textAreaBottom"/>
              <a:pathLst>
                <a:path w="7867" h="11726">
                  <a:moveTo>
                    <a:pt x="2812" y="3287"/>
                  </a:moveTo>
                  <a:cubicBezTo>
                    <a:pt x="3156" y="3287"/>
                    <a:pt x="3500" y="3366"/>
                    <a:pt x="3805" y="3513"/>
                  </a:cubicBezTo>
                  <a:cubicBezTo>
                    <a:pt x="3776" y="3661"/>
                    <a:pt x="3736" y="3798"/>
                    <a:pt x="3668" y="3936"/>
                  </a:cubicBezTo>
                  <a:cubicBezTo>
                    <a:pt x="3382" y="4595"/>
                    <a:pt x="2733" y="5057"/>
                    <a:pt x="2074" y="5057"/>
                  </a:cubicBezTo>
                  <a:cubicBezTo>
                    <a:pt x="1907" y="5057"/>
                    <a:pt x="1740" y="5018"/>
                    <a:pt x="1592" y="4929"/>
                  </a:cubicBezTo>
                  <a:cubicBezTo>
                    <a:pt x="1327" y="4752"/>
                    <a:pt x="1238" y="4349"/>
                    <a:pt x="1396" y="4015"/>
                  </a:cubicBezTo>
                  <a:cubicBezTo>
                    <a:pt x="1573" y="3690"/>
                    <a:pt x="1887" y="3454"/>
                    <a:pt x="2251" y="3366"/>
                  </a:cubicBezTo>
                  <a:cubicBezTo>
                    <a:pt x="2438" y="3316"/>
                    <a:pt x="2625" y="3287"/>
                    <a:pt x="2812" y="3287"/>
                  </a:cubicBezTo>
                  <a:close/>
                  <a:moveTo>
                    <a:pt x="4615" y="6797"/>
                  </a:moveTo>
                  <a:cubicBezTo>
                    <a:pt x="4637" y="6797"/>
                    <a:pt x="4659" y="6797"/>
                    <a:pt x="4681" y="6798"/>
                  </a:cubicBezTo>
                  <a:cubicBezTo>
                    <a:pt x="4946" y="6798"/>
                    <a:pt x="5221" y="6837"/>
                    <a:pt x="5487" y="6926"/>
                  </a:cubicBezTo>
                  <a:cubicBezTo>
                    <a:pt x="5477" y="7014"/>
                    <a:pt x="5467" y="7103"/>
                    <a:pt x="5448" y="7191"/>
                  </a:cubicBezTo>
                  <a:cubicBezTo>
                    <a:pt x="5369" y="7722"/>
                    <a:pt x="5162" y="8440"/>
                    <a:pt x="4612" y="8844"/>
                  </a:cubicBezTo>
                  <a:cubicBezTo>
                    <a:pt x="4395" y="8993"/>
                    <a:pt x="4138" y="9075"/>
                    <a:pt x="3876" y="9075"/>
                  </a:cubicBezTo>
                  <a:cubicBezTo>
                    <a:pt x="3793" y="9075"/>
                    <a:pt x="3710" y="9067"/>
                    <a:pt x="3628" y="9050"/>
                  </a:cubicBezTo>
                  <a:cubicBezTo>
                    <a:pt x="3382" y="9011"/>
                    <a:pt x="3166" y="8883"/>
                    <a:pt x="3028" y="8676"/>
                  </a:cubicBezTo>
                  <a:cubicBezTo>
                    <a:pt x="2881" y="8440"/>
                    <a:pt x="2861" y="8155"/>
                    <a:pt x="2959" y="7899"/>
                  </a:cubicBezTo>
                  <a:cubicBezTo>
                    <a:pt x="3127" y="7447"/>
                    <a:pt x="3481" y="7083"/>
                    <a:pt x="3943" y="6916"/>
                  </a:cubicBezTo>
                  <a:cubicBezTo>
                    <a:pt x="4159" y="6844"/>
                    <a:pt x="4383" y="6797"/>
                    <a:pt x="4615" y="6797"/>
                  </a:cubicBezTo>
                  <a:close/>
                  <a:moveTo>
                    <a:pt x="1447" y="0"/>
                  </a:moveTo>
                  <a:cubicBezTo>
                    <a:pt x="983" y="0"/>
                    <a:pt x="521" y="141"/>
                    <a:pt x="127" y="415"/>
                  </a:cubicBezTo>
                  <a:cubicBezTo>
                    <a:pt x="1" y="518"/>
                    <a:pt x="90" y="697"/>
                    <a:pt x="217" y="697"/>
                  </a:cubicBezTo>
                  <a:cubicBezTo>
                    <a:pt x="248" y="697"/>
                    <a:pt x="281" y="686"/>
                    <a:pt x="314" y="661"/>
                  </a:cubicBezTo>
                  <a:cubicBezTo>
                    <a:pt x="651" y="425"/>
                    <a:pt x="1044" y="306"/>
                    <a:pt x="1441" y="306"/>
                  </a:cubicBezTo>
                  <a:cubicBezTo>
                    <a:pt x="1705" y="306"/>
                    <a:pt x="1970" y="358"/>
                    <a:pt x="2222" y="464"/>
                  </a:cubicBezTo>
                  <a:cubicBezTo>
                    <a:pt x="2841" y="740"/>
                    <a:pt x="3343" y="1251"/>
                    <a:pt x="3609" y="1890"/>
                  </a:cubicBezTo>
                  <a:cubicBezTo>
                    <a:pt x="3795" y="2294"/>
                    <a:pt x="3874" y="2746"/>
                    <a:pt x="3854" y="3198"/>
                  </a:cubicBezTo>
                  <a:cubicBezTo>
                    <a:pt x="3531" y="3055"/>
                    <a:pt x="3185" y="2984"/>
                    <a:pt x="2838" y="2984"/>
                  </a:cubicBezTo>
                  <a:cubicBezTo>
                    <a:pt x="2615" y="2984"/>
                    <a:pt x="2392" y="3013"/>
                    <a:pt x="2173" y="3071"/>
                  </a:cubicBezTo>
                  <a:cubicBezTo>
                    <a:pt x="1720" y="3179"/>
                    <a:pt x="1337" y="3484"/>
                    <a:pt x="1120" y="3887"/>
                  </a:cubicBezTo>
                  <a:cubicBezTo>
                    <a:pt x="904" y="4359"/>
                    <a:pt x="1042" y="4929"/>
                    <a:pt x="1425" y="5185"/>
                  </a:cubicBezTo>
                  <a:cubicBezTo>
                    <a:pt x="1608" y="5304"/>
                    <a:pt x="1816" y="5363"/>
                    <a:pt x="2026" y="5363"/>
                  </a:cubicBezTo>
                  <a:cubicBezTo>
                    <a:pt x="2042" y="5363"/>
                    <a:pt x="2058" y="5363"/>
                    <a:pt x="2074" y="5362"/>
                  </a:cubicBezTo>
                  <a:cubicBezTo>
                    <a:pt x="2851" y="5362"/>
                    <a:pt x="3618" y="4831"/>
                    <a:pt x="3953" y="4064"/>
                  </a:cubicBezTo>
                  <a:cubicBezTo>
                    <a:pt x="4012" y="3936"/>
                    <a:pt x="4061" y="3798"/>
                    <a:pt x="4090" y="3661"/>
                  </a:cubicBezTo>
                  <a:cubicBezTo>
                    <a:pt x="4376" y="3838"/>
                    <a:pt x="4631" y="4064"/>
                    <a:pt x="4828" y="4339"/>
                  </a:cubicBezTo>
                  <a:cubicBezTo>
                    <a:pt x="5280" y="4939"/>
                    <a:pt x="5516" y="5755"/>
                    <a:pt x="5487" y="6611"/>
                  </a:cubicBezTo>
                  <a:cubicBezTo>
                    <a:pt x="5228" y="6531"/>
                    <a:pt x="4960" y="6492"/>
                    <a:pt x="4692" y="6492"/>
                  </a:cubicBezTo>
                  <a:cubicBezTo>
                    <a:pt x="4400" y="6492"/>
                    <a:pt x="4107" y="6538"/>
                    <a:pt x="3825" y="6631"/>
                  </a:cubicBezTo>
                  <a:cubicBezTo>
                    <a:pt x="3284" y="6837"/>
                    <a:pt x="2861" y="7260"/>
                    <a:pt x="2655" y="7801"/>
                  </a:cubicBezTo>
                  <a:cubicBezTo>
                    <a:pt x="2389" y="8489"/>
                    <a:pt x="2832" y="9257"/>
                    <a:pt x="3559" y="9355"/>
                  </a:cubicBezTo>
                  <a:cubicBezTo>
                    <a:pt x="3659" y="9373"/>
                    <a:pt x="3759" y="9383"/>
                    <a:pt x="3860" y="9383"/>
                  </a:cubicBezTo>
                  <a:cubicBezTo>
                    <a:pt x="4186" y="9383"/>
                    <a:pt x="4508" y="9285"/>
                    <a:pt x="4779" y="9089"/>
                  </a:cubicBezTo>
                  <a:cubicBezTo>
                    <a:pt x="5418" y="8627"/>
                    <a:pt x="5654" y="7831"/>
                    <a:pt x="5743" y="7240"/>
                  </a:cubicBezTo>
                  <a:cubicBezTo>
                    <a:pt x="5753" y="7162"/>
                    <a:pt x="5762" y="7113"/>
                    <a:pt x="5772" y="7044"/>
                  </a:cubicBezTo>
                  <a:cubicBezTo>
                    <a:pt x="6274" y="7270"/>
                    <a:pt x="6687" y="7644"/>
                    <a:pt x="6962" y="8126"/>
                  </a:cubicBezTo>
                  <a:cubicBezTo>
                    <a:pt x="7533" y="9129"/>
                    <a:pt x="7405" y="10506"/>
                    <a:pt x="6647" y="11479"/>
                  </a:cubicBezTo>
                  <a:cubicBezTo>
                    <a:pt x="6579" y="11578"/>
                    <a:pt x="6647" y="11725"/>
                    <a:pt x="6775" y="11725"/>
                  </a:cubicBezTo>
                  <a:cubicBezTo>
                    <a:pt x="6825" y="11725"/>
                    <a:pt x="6874" y="11705"/>
                    <a:pt x="6903" y="11666"/>
                  </a:cubicBezTo>
                  <a:cubicBezTo>
                    <a:pt x="7729" y="10604"/>
                    <a:pt x="7867" y="9070"/>
                    <a:pt x="7238" y="7968"/>
                  </a:cubicBezTo>
                  <a:cubicBezTo>
                    <a:pt x="6913" y="7408"/>
                    <a:pt x="6402" y="6965"/>
                    <a:pt x="5802" y="6719"/>
                  </a:cubicBezTo>
                  <a:cubicBezTo>
                    <a:pt x="5841" y="5746"/>
                    <a:pt x="5595" y="4831"/>
                    <a:pt x="5084" y="4152"/>
                  </a:cubicBezTo>
                  <a:cubicBezTo>
                    <a:pt x="4828" y="3818"/>
                    <a:pt x="4513" y="3543"/>
                    <a:pt x="4149" y="3336"/>
                  </a:cubicBezTo>
                  <a:cubicBezTo>
                    <a:pt x="4199" y="2795"/>
                    <a:pt x="4110" y="2254"/>
                    <a:pt x="3894" y="1763"/>
                  </a:cubicBezTo>
                  <a:cubicBezTo>
                    <a:pt x="3599" y="1054"/>
                    <a:pt x="3038" y="484"/>
                    <a:pt x="2330" y="179"/>
                  </a:cubicBezTo>
                  <a:cubicBezTo>
                    <a:pt x="2048" y="59"/>
                    <a:pt x="1747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1" name="Google Shape;301;p22"/>
            <p:cNvSpPr/>
            <p:nvPr/>
          </p:nvSpPr>
          <p:spPr>
            <a:xfrm flipH="1">
              <a:off x="1420920" y="4509360"/>
              <a:ext cx="74520" cy="194760"/>
            </a:xfrm>
            <a:custGeom>
              <a:avLst/>
              <a:gdLst>
                <a:gd name="textAreaLeft" fmla="*/ 720 w 74520"/>
                <a:gd name="textAreaRight" fmla="*/ 76680 w 74520"/>
                <a:gd name="textAreaTop" fmla="*/ 0 h 194760"/>
                <a:gd name="textAreaBottom" fmla="*/ 196200 h 194760"/>
              </a:gdLst>
              <a:ahLst/>
              <a:cxnLst/>
              <a:rect l="textAreaLeft" t="textAreaTop" r="textAreaRight" b="textAreaBottom"/>
              <a:pathLst>
                <a:path w="3197" h="8268">
                  <a:moveTo>
                    <a:pt x="2157" y="2869"/>
                  </a:moveTo>
                  <a:cubicBezTo>
                    <a:pt x="2403" y="2869"/>
                    <a:pt x="2649" y="2976"/>
                    <a:pt x="2754" y="3193"/>
                  </a:cubicBezTo>
                  <a:cubicBezTo>
                    <a:pt x="2853" y="3419"/>
                    <a:pt x="2803" y="3684"/>
                    <a:pt x="2636" y="3861"/>
                  </a:cubicBezTo>
                  <a:cubicBezTo>
                    <a:pt x="2449" y="4058"/>
                    <a:pt x="2194" y="4166"/>
                    <a:pt x="1938" y="4166"/>
                  </a:cubicBezTo>
                  <a:cubicBezTo>
                    <a:pt x="1623" y="4166"/>
                    <a:pt x="1309" y="4068"/>
                    <a:pt x="1063" y="3881"/>
                  </a:cubicBezTo>
                  <a:cubicBezTo>
                    <a:pt x="1063" y="3881"/>
                    <a:pt x="1063" y="3881"/>
                    <a:pt x="1073" y="3871"/>
                  </a:cubicBezTo>
                  <a:cubicBezTo>
                    <a:pt x="1250" y="3399"/>
                    <a:pt x="1486" y="3094"/>
                    <a:pt x="1810" y="2947"/>
                  </a:cubicBezTo>
                  <a:cubicBezTo>
                    <a:pt x="1914" y="2895"/>
                    <a:pt x="2036" y="2869"/>
                    <a:pt x="2157" y="2869"/>
                  </a:cubicBezTo>
                  <a:close/>
                  <a:moveTo>
                    <a:pt x="2407" y="1"/>
                  </a:moveTo>
                  <a:cubicBezTo>
                    <a:pt x="1552" y="1"/>
                    <a:pt x="754" y="600"/>
                    <a:pt x="384" y="1324"/>
                  </a:cubicBezTo>
                  <a:cubicBezTo>
                    <a:pt x="40" y="1944"/>
                    <a:pt x="1" y="2691"/>
                    <a:pt x="256" y="3350"/>
                  </a:cubicBezTo>
                  <a:cubicBezTo>
                    <a:pt x="364" y="3596"/>
                    <a:pt x="512" y="3802"/>
                    <a:pt x="699" y="3980"/>
                  </a:cubicBezTo>
                  <a:cubicBezTo>
                    <a:pt x="414" y="4815"/>
                    <a:pt x="453" y="5730"/>
                    <a:pt x="797" y="6546"/>
                  </a:cubicBezTo>
                  <a:cubicBezTo>
                    <a:pt x="1191" y="7441"/>
                    <a:pt x="1997" y="8081"/>
                    <a:pt x="2961" y="8267"/>
                  </a:cubicBezTo>
                  <a:lnTo>
                    <a:pt x="2990" y="8267"/>
                  </a:lnTo>
                  <a:cubicBezTo>
                    <a:pt x="3177" y="8267"/>
                    <a:pt x="3197" y="8002"/>
                    <a:pt x="3010" y="7963"/>
                  </a:cubicBezTo>
                  <a:cubicBezTo>
                    <a:pt x="2204" y="7835"/>
                    <a:pt x="1446" y="7225"/>
                    <a:pt x="1082" y="6419"/>
                  </a:cubicBezTo>
                  <a:cubicBezTo>
                    <a:pt x="778" y="5710"/>
                    <a:pt x="738" y="4924"/>
                    <a:pt x="964" y="4186"/>
                  </a:cubicBezTo>
                  <a:lnTo>
                    <a:pt x="964" y="4186"/>
                  </a:lnTo>
                  <a:cubicBezTo>
                    <a:pt x="1238" y="4374"/>
                    <a:pt x="1565" y="4482"/>
                    <a:pt x="1903" y="4482"/>
                  </a:cubicBezTo>
                  <a:cubicBezTo>
                    <a:pt x="1918" y="4482"/>
                    <a:pt x="1933" y="4481"/>
                    <a:pt x="1948" y="4481"/>
                  </a:cubicBezTo>
                  <a:cubicBezTo>
                    <a:pt x="2292" y="4471"/>
                    <a:pt x="2626" y="4324"/>
                    <a:pt x="2862" y="4078"/>
                  </a:cubicBezTo>
                  <a:cubicBezTo>
                    <a:pt x="3108" y="3802"/>
                    <a:pt x="3177" y="3399"/>
                    <a:pt x="3030" y="3065"/>
                  </a:cubicBezTo>
                  <a:cubicBezTo>
                    <a:pt x="2870" y="2725"/>
                    <a:pt x="2511" y="2566"/>
                    <a:pt x="2156" y="2566"/>
                  </a:cubicBezTo>
                  <a:cubicBezTo>
                    <a:pt x="1987" y="2566"/>
                    <a:pt x="1818" y="2602"/>
                    <a:pt x="1672" y="2671"/>
                  </a:cubicBezTo>
                  <a:cubicBezTo>
                    <a:pt x="1309" y="2849"/>
                    <a:pt x="1033" y="3173"/>
                    <a:pt x="817" y="3665"/>
                  </a:cubicBezTo>
                  <a:cubicBezTo>
                    <a:pt x="699" y="3537"/>
                    <a:pt x="610" y="3389"/>
                    <a:pt x="541" y="3232"/>
                  </a:cubicBezTo>
                  <a:cubicBezTo>
                    <a:pt x="315" y="2652"/>
                    <a:pt x="355" y="2003"/>
                    <a:pt x="659" y="1462"/>
                  </a:cubicBezTo>
                  <a:cubicBezTo>
                    <a:pt x="975" y="847"/>
                    <a:pt x="1684" y="311"/>
                    <a:pt x="2413" y="311"/>
                  </a:cubicBezTo>
                  <a:cubicBezTo>
                    <a:pt x="2570" y="311"/>
                    <a:pt x="2727" y="336"/>
                    <a:pt x="2882" y="390"/>
                  </a:cubicBezTo>
                  <a:cubicBezTo>
                    <a:pt x="2901" y="397"/>
                    <a:pt x="2920" y="400"/>
                    <a:pt x="2937" y="400"/>
                  </a:cubicBezTo>
                  <a:cubicBezTo>
                    <a:pt x="3086" y="400"/>
                    <a:pt x="3148" y="157"/>
                    <a:pt x="2980" y="95"/>
                  </a:cubicBezTo>
                  <a:cubicBezTo>
                    <a:pt x="2789" y="30"/>
                    <a:pt x="2597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2" name="Google Shape;302;p22"/>
            <p:cNvSpPr/>
            <p:nvPr/>
          </p:nvSpPr>
          <p:spPr>
            <a:xfrm flipH="1">
              <a:off x="422640" y="4678200"/>
              <a:ext cx="234360" cy="82800"/>
            </a:xfrm>
            <a:custGeom>
              <a:avLst/>
              <a:gdLst>
                <a:gd name="textAreaLeft" fmla="*/ 720 w 234360"/>
                <a:gd name="textAreaRight" fmla="*/ 236520 w 234360"/>
                <a:gd name="textAreaTop" fmla="*/ 0 h 82800"/>
                <a:gd name="textAreaBottom" fmla="*/ 84240 h 82800"/>
              </a:gdLst>
              <a:ahLst/>
              <a:cxnLst/>
              <a:rect l="textAreaLeft" t="textAreaTop" r="textAreaRight" b="textAreaBottom"/>
              <a:pathLst>
                <a:path w="9933" h="3551">
                  <a:moveTo>
                    <a:pt x="5283" y="305"/>
                  </a:moveTo>
                  <a:cubicBezTo>
                    <a:pt x="5332" y="305"/>
                    <a:pt x="5391" y="314"/>
                    <a:pt x="5440" y="324"/>
                  </a:cubicBezTo>
                  <a:cubicBezTo>
                    <a:pt x="5725" y="364"/>
                    <a:pt x="5981" y="521"/>
                    <a:pt x="6138" y="767"/>
                  </a:cubicBezTo>
                  <a:cubicBezTo>
                    <a:pt x="6414" y="1209"/>
                    <a:pt x="6365" y="1839"/>
                    <a:pt x="6001" y="2311"/>
                  </a:cubicBezTo>
                  <a:cubicBezTo>
                    <a:pt x="5883" y="2468"/>
                    <a:pt x="5735" y="2616"/>
                    <a:pt x="5568" y="2724"/>
                  </a:cubicBezTo>
                  <a:cubicBezTo>
                    <a:pt x="5470" y="2665"/>
                    <a:pt x="5371" y="2606"/>
                    <a:pt x="5283" y="2537"/>
                  </a:cubicBezTo>
                  <a:cubicBezTo>
                    <a:pt x="4889" y="2232"/>
                    <a:pt x="4634" y="1908"/>
                    <a:pt x="4525" y="1554"/>
                  </a:cubicBezTo>
                  <a:cubicBezTo>
                    <a:pt x="4398" y="1150"/>
                    <a:pt x="4506" y="708"/>
                    <a:pt x="4781" y="482"/>
                  </a:cubicBezTo>
                  <a:cubicBezTo>
                    <a:pt x="4919" y="364"/>
                    <a:pt x="5096" y="305"/>
                    <a:pt x="5283" y="305"/>
                  </a:cubicBezTo>
                  <a:close/>
                  <a:moveTo>
                    <a:pt x="5284" y="0"/>
                  </a:moveTo>
                  <a:cubicBezTo>
                    <a:pt x="5034" y="0"/>
                    <a:pt x="4785" y="84"/>
                    <a:pt x="4584" y="246"/>
                  </a:cubicBezTo>
                  <a:cubicBezTo>
                    <a:pt x="4211" y="560"/>
                    <a:pt x="4073" y="1121"/>
                    <a:pt x="4230" y="1652"/>
                  </a:cubicBezTo>
                  <a:cubicBezTo>
                    <a:pt x="4358" y="2065"/>
                    <a:pt x="4653" y="2439"/>
                    <a:pt x="5096" y="2783"/>
                  </a:cubicBezTo>
                  <a:cubicBezTo>
                    <a:pt x="5155" y="2822"/>
                    <a:pt x="5214" y="2862"/>
                    <a:pt x="5273" y="2901"/>
                  </a:cubicBezTo>
                  <a:cubicBezTo>
                    <a:pt x="5047" y="3019"/>
                    <a:pt x="4801" y="3108"/>
                    <a:pt x="4535" y="3157"/>
                  </a:cubicBezTo>
                  <a:cubicBezTo>
                    <a:pt x="4286" y="3211"/>
                    <a:pt x="4033" y="3238"/>
                    <a:pt x="3779" y="3238"/>
                  </a:cubicBezTo>
                  <a:cubicBezTo>
                    <a:pt x="2388" y="3238"/>
                    <a:pt x="993" y="2449"/>
                    <a:pt x="336" y="1209"/>
                  </a:cubicBezTo>
                  <a:cubicBezTo>
                    <a:pt x="304" y="1152"/>
                    <a:pt x="254" y="1127"/>
                    <a:pt x="204" y="1127"/>
                  </a:cubicBezTo>
                  <a:cubicBezTo>
                    <a:pt x="102" y="1127"/>
                    <a:pt x="1" y="1231"/>
                    <a:pt x="60" y="1357"/>
                  </a:cubicBezTo>
                  <a:cubicBezTo>
                    <a:pt x="778" y="2695"/>
                    <a:pt x="2283" y="3550"/>
                    <a:pt x="3788" y="3550"/>
                  </a:cubicBezTo>
                  <a:cubicBezTo>
                    <a:pt x="4063" y="3550"/>
                    <a:pt x="4339" y="3521"/>
                    <a:pt x="4614" y="3452"/>
                  </a:cubicBezTo>
                  <a:cubicBezTo>
                    <a:pt x="4948" y="3383"/>
                    <a:pt x="5283" y="3265"/>
                    <a:pt x="5588" y="3088"/>
                  </a:cubicBezTo>
                  <a:cubicBezTo>
                    <a:pt x="6084" y="3357"/>
                    <a:pt x="6631" y="3494"/>
                    <a:pt x="7185" y="3494"/>
                  </a:cubicBezTo>
                  <a:cubicBezTo>
                    <a:pt x="7400" y="3494"/>
                    <a:pt x="7616" y="3473"/>
                    <a:pt x="7830" y="3432"/>
                  </a:cubicBezTo>
                  <a:cubicBezTo>
                    <a:pt x="8823" y="3216"/>
                    <a:pt x="9640" y="2458"/>
                    <a:pt x="9885" y="1544"/>
                  </a:cubicBezTo>
                  <a:cubicBezTo>
                    <a:pt x="9932" y="1421"/>
                    <a:pt x="9836" y="1340"/>
                    <a:pt x="9741" y="1340"/>
                  </a:cubicBezTo>
                  <a:cubicBezTo>
                    <a:pt x="9675" y="1340"/>
                    <a:pt x="9610" y="1378"/>
                    <a:pt x="9590" y="1465"/>
                  </a:cubicBezTo>
                  <a:cubicBezTo>
                    <a:pt x="9374" y="2272"/>
                    <a:pt x="8646" y="2940"/>
                    <a:pt x="7771" y="3137"/>
                  </a:cubicBezTo>
                  <a:cubicBezTo>
                    <a:pt x="7581" y="3172"/>
                    <a:pt x="7388" y="3190"/>
                    <a:pt x="7195" y="3190"/>
                  </a:cubicBezTo>
                  <a:cubicBezTo>
                    <a:pt x="6740" y="3190"/>
                    <a:pt x="6287" y="3091"/>
                    <a:pt x="5873" y="2891"/>
                  </a:cubicBezTo>
                  <a:cubicBezTo>
                    <a:pt x="6020" y="2773"/>
                    <a:pt x="6148" y="2645"/>
                    <a:pt x="6256" y="2498"/>
                  </a:cubicBezTo>
                  <a:cubicBezTo>
                    <a:pt x="6689" y="1927"/>
                    <a:pt x="6748" y="1141"/>
                    <a:pt x="6404" y="600"/>
                  </a:cubicBezTo>
                  <a:cubicBezTo>
                    <a:pt x="6197" y="285"/>
                    <a:pt x="5863" y="69"/>
                    <a:pt x="5489" y="19"/>
                  </a:cubicBezTo>
                  <a:cubicBezTo>
                    <a:pt x="5421" y="7"/>
                    <a:pt x="5352" y="0"/>
                    <a:pt x="528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120" bIns="42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213" name="Google Shape;303;p22"/>
          <p:cNvGrpSpPr/>
          <p:nvPr/>
        </p:nvGrpSpPr>
        <p:grpSpPr>
          <a:xfrm>
            <a:off x="766800" y="287280"/>
            <a:ext cx="958680" cy="900000"/>
            <a:chOff x="766800" y="287280"/>
            <a:chExt cx="958680" cy="900000"/>
          </a:xfrm>
        </p:grpSpPr>
        <p:sp>
          <p:nvSpPr>
            <p:cNvPr id="214" name="Google Shape;304;p22"/>
            <p:cNvSpPr/>
            <p:nvPr/>
          </p:nvSpPr>
          <p:spPr>
            <a:xfrm>
              <a:off x="766800" y="287280"/>
              <a:ext cx="838800" cy="364320"/>
            </a:xfrm>
            <a:custGeom>
              <a:avLst/>
              <a:gdLst>
                <a:gd name="textAreaLeft" fmla="*/ 0 w 838800"/>
                <a:gd name="textAreaRight" fmla="*/ 840240 w 838800"/>
                <a:gd name="textAreaTop" fmla="*/ 0 h 364320"/>
                <a:gd name="textAreaBottom" fmla="*/ 365760 h 364320"/>
              </a:gdLst>
              <a:ahLst/>
              <a:cxnLst/>
              <a:rect l="textAreaLeft" t="textAreaTop" r="textAreaRight" b="textAreaBottom"/>
              <a:pathLst>
                <a:path w="49647" h="2161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5" name="Google Shape;305;p22"/>
            <p:cNvSpPr/>
            <p:nvPr/>
          </p:nvSpPr>
          <p:spPr>
            <a:xfrm>
              <a:off x="793440" y="438120"/>
              <a:ext cx="932040" cy="749160"/>
            </a:xfrm>
            <a:custGeom>
              <a:avLst/>
              <a:gdLst>
                <a:gd name="textAreaLeft" fmla="*/ 0 w 932040"/>
                <a:gd name="textAreaRight" fmla="*/ 933480 w 932040"/>
                <a:gd name="textAreaTop" fmla="*/ 0 h 749160"/>
                <a:gd name="textAreaBottom" fmla="*/ 750600 h 749160"/>
              </a:gdLst>
              <a:ahLst/>
              <a:cxnLst/>
              <a:rect l="textAreaLeft" t="textAreaTop" r="textAreaRight" b="textAreaBottom"/>
              <a:pathLst>
                <a:path w="55144" h="44353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6" name="Google Shape;306;p22"/>
            <p:cNvSpPr/>
            <p:nvPr/>
          </p:nvSpPr>
          <p:spPr>
            <a:xfrm>
              <a:off x="785880" y="302040"/>
              <a:ext cx="796320" cy="326880"/>
            </a:xfrm>
            <a:custGeom>
              <a:avLst/>
              <a:gdLst>
                <a:gd name="textAreaLeft" fmla="*/ 0 w 796320"/>
                <a:gd name="textAreaRight" fmla="*/ 797760 w 796320"/>
                <a:gd name="textAreaTop" fmla="*/ 0 h 326880"/>
                <a:gd name="textAreaBottom" fmla="*/ 328320 h 326880"/>
              </a:gdLst>
              <a:ahLst/>
              <a:cxnLst/>
              <a:rect l="textAreaLeft" t="textAreaTop" r="textAreaRight" b="textAreaBottom"/>
              <a:pathLst>
                <a:path w="47129" h="19405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7" name="Google Shape;307;p22"/>
            <p:cNvSpPr/>
            <p:nvPr/>
          </p:nvSpPr>
          <p:spPr>
            <a:xfrm>
              <a:off x="924480" y="495000"/>
              <a:ext cx="118800" cy="75960"/>
            </a:xfrm>
            <a:custGeom>
              <a:avLst/>
              <a:gdLst>
                <a:gd name="textAreaLeft" fmla="*/ 0 w 118800"/>
                <a:gd name="textAreaRight" fmla="*/ 120240 w 118800"/>
                <a:gd name="textAreaTop" fmla="*/ 0 h 75960"/>
                <a:gd name="textAreaBottom" fmla="*/ 77400 h 75960"/>
              </a:gdLst>
              <a:ahLst/>
              <a:cxnLst/>
              <a:rect l="textAreaLeft" t="textAreaTop" r="textAreaRight" b="textAreaBottom"/>
              <a:pathLst>
                <a:path w="7112" h="4575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8520" bIns="38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8" name="Google Shape;308;p22"/>
            <p:cNvSpPr/>
            <p:nvPr/>
          </p:nvSpPr>
          <p:spPr>
            <a:xfrm>
              <a:off x="803880" y="537480"/>
              <a:ext cx="118800" cy="75960"/>
            </a:xfrm>
            <a:custGeom>
              <a:avLst/>
              <a:gdLst>
                <a:gd name="textAreaLeft" fmla="*/ 0 w 118800"/>
                <a:gd name="textAreaRight" fmla="*/ 120240 w 118800"/>
                <a:gd name="textAreaTop" fmla="*/ 0 h 75960"/>
                <a:gd name="textAreaBottom" fmla="*/ 77400 h 75960"/>
              </a:gdLst>
              <a:ahLst/>
              <a:cxnLst/>
              <a:rect l="textAreaLeft" t="textAreaTop" r="textAreaRight" b="textAreaBottom"/>
              <a:pathLst>
                <a:path w="7112" h="4574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8520" bIns="38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19" name="Google Shape;309;p22"/>
            <p:cNvSpPr/>
            <p:nvPr/>
          </p:nvSpPr>
          <p:spPr>
            <a:xfrm>
              <a:off x="1059120" y="449280"/>
              <a:ext cx="118800" cy="76680"/>
            </a:xfrm>
            <a:custGeom>
              <a:avLst/>
              <a:gdLst>
                <a:gd name="textAreaLeft" fmla="*/ 0 w 118800"/>
                <a:gd name="textAreaRight" fmla="*/ 120240 w 118800"/>
                <a:gd name="textAreaTop" fmla="*/ 0 h 76680"/>
                <a:gd name="textAreaBottom" fmla="*/ 78120 h 7668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8880" bIns="38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0" name="Google Shape;310;p22"/>
            <p:cNvSpPr/>
            <p:nvPr/>
          </p:nvSpPr>
          <p:spPr>
            <a:xfrm>
              <a:off x="1193760" y="403920"/>
              <a:ext cx="118800" cy="76680"/>
            </a:xfrm>
            <a:custGeom>
              <a:avLst/>
              <a:gdLst>
                <a:gd name="textAreaLeft" fmla="*/ 0 w 118800"/>
                <a:gd name="textAreaRight" fmla="*/ 120240 w 118800"/>
                <a:gd name="textAreaTop" fmla="*/ 0 h 76680"/>
                <a:gd name="textAreaBottom" fmla="*/ 78120 h 76680"/>
              </a:gdLst>
              <a:ahLst/>
              <a:cxnLst/>
              <a:rect l="textAreaLeft" t="textAreaTop" r="textAreaRight" b="textAreaBottom"/>
              <a:pathLst>
                <a:path w="7112" h="4614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8880" bIns="38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1" name="Google Shape;311;p22"/>
            <p:cNvSpPr/>
            <p:nvPr/>
          </p:nvSpPr>
          <p:spPr>
            <a:xfrm>
              <a:off x="1329120" y="357840"/>
              <a:ext cx="118800" cy="76680"/>
            </a:xfrm>
            <a:custGeom>
              <a:avLst/>
              <a:gdLst>
                <a:gd name="textAreaLeft" fmla="*/ 0 w 118800"/>
                <a:gd name="textAreaRight" fmla="*/ 120240 w 118800"/>
                <a:gd name="textAreaTop" fmla="*/ 0 h 76680"/>
                <a:gd name="textAreaBottom" fmla="*/ 78120 h 7668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8880" bIns="38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2" name="Google Shape;312;p22"/>
            <p:cNvSpPr/>
            <p:nvPr/>
          </p:nvSpPr>
          <p:spPr>
            <a:xfrm>
              <a:off x="811440" y="453240"/>
              <a:ext cx="891000" cy="711720"/>
            </a:xfrm>
            <a:custGeom>
              <a:avLst/>
              <a:gdLst>
                <a:gd name="textAreaLeft" fmla="*/ 0 w 891000"/>
                <a:gd name="textAreaRight" fmla="*/ 892440 w 891000"/>
                <a:gd name="textAreaTop" fmla="*/ 0 h 711720"/>
                <a:gd name="textAreaBottom" fmla="*/ 713160 h 711720"/>
              </a:gdLst>
              <a:ahLst/>
              <a:cxnLst/>
              <a:rect l="textAreaLeft" t="textAreaTop" r="textAreaRight" b="textAreaBottom"/>
              <a:pathLst>
                <a:path w="52725" h="42133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3" name="Google Shape;313;p22"/>
            <p:cNvSpPr/>
            <p:nvPr/>
          </p:nvSpPr>
          <p:spPr>
            <a:xfrm>
              <a:off x="897120" y="731520"/>
              <a:ext cx="44280" cy="43920"/>
            </a:xfrm>
            <a:custGeom>
              <a:avLst/>
              <a:gdLst>
                <a:gd name="textAreaLeft" fmla="*/ 0 w 44280"/>
                <a:gd name="textAreaRight" fmla="*/ 45720 w 44280"/>
                <a:gd name="textAreaTop" fmla="*/ 0 h 43920"/>
                <a:gd name="textAreaBottom" fmla="*/ 45360 h 43920"/>
              </a:gdLst>
              <a:ahLst/>
              <a:cxnLst/>
              <a:rect l="textAreaLeft" t="textAreaTop" r="textAreaRight" b="textAreaBottom"/>
              <a:pathLst>
                <a:path w="2706" h="2686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4" name="Google Shape;314;p22"/>
            <p:cNvSpPr/>
            <p:nvPr/>
          </p:nvSpPr>
          <p:spPr>
            <a:xfrm>
              <a:off x="948600" y="723600"/>
              <a:ext cx="11880" cy="40680"/>
            </a:xfrm>
            <a:custGeom>
              <a:avLst/>
              <a:gdLst>
                <a:gd name="textAreaLeft" fmla="*/ 0 w 11880"/>
                <a:gd name="textAreaRight" fmla="*/ 13320 w 11880"/>
                <a:gd name="textAreaTop" fmla="*/ 0 h 40680"/>
                <a:gd name="textAreaBottom" fmla="*/ 42120 h 40680"/>
              </a:gdLst>
              <a:ahLst/>
              <a:cxnLst/>
              <a:rect l="textAreaLeft" t="textAreaTop" r="textAreaRight" b="textAreaBottom"/>
              <a:pathLst>
                <a:path w="778" h="249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5" name="Google Shape;315;p22"/>
            <p:cNvSpPr/>
            <p:nvPr/>
          </p:nvSpPr>
          <p:spPr>
            <a:xfrm>
              <a:off x="969480" y="716400"/>
              <a:ext cx="40320" cy="43560"/>
            </a:xfrm>
            <a:custGeom>
              <a:avLst/>
              <a:gdLst>
                <a:gd name="textAreaLeft" fmla="*/ 0 w 40320"/>
                <a:gd name="textAreaRight" fmla="*/ 41760 w 40320"/>
                <a:gd name="textAreaTop" fmla="*/ 0 h 43560"/>
                <a:gd name="textAreaBottom" fmla="*/ 45000 h 4356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320" bIns="22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6" name="Google Shape;316;p22"/>
            <p:cNvSpPr/>
            <p:nvPr/>
          </p:nvSpPr>
          <p:spPr>
            <a:xfrm>
              <a:off x="1014840" y="704520"/>
              <a:ext cx="36360" cy="45720"/>
            </a:xfrm>
            <a:custGeom>
              <a:avLst/>
              <a:gdLst>
                <a:gd name="textAreaLeft" fmla="*/ 0 w 36360"/>
                <a:gd name="textAreaRight" fmla="*/ 37800 w 36360"/>
                <a:gd name="textAreaTop" fmla="*/ 0 h 45720"/>
                <a:gd name="textAreaBottom" fmla="*/ 47160 h 45720"/>
              </a:gdLst>
              <a:ahLst/>
              <a:cxnLst/>
              <a:rect l="textAreaLeft" t="textAreaTop" r="textAreaRight" b="textAreaBottom"/>
              <a:pathLst>
                <a:path w="2243" h="2794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400" bIns="23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7" name="Google Shape;317;p22"/>
            <p:cNvSpPr/>
            <p:nvPr/>
          </p:nvSpPr>
          <p:spPr>
            <a:xfrm>
              <a:off x="1055160" y="696600"/>
              <a:ext cx="41040" cy="41760"/>
            </a:xfrm>
            <a:custGeom>
              <a:avLst/>
              <a:gdLst>
                <a:gd name="textAreaLeft" fmla="*/ 0 w 41040"/>
                <a:gd name="textAreaRight" fmla="*/ 42480 w 41040"/>
                <a:gd name="textAreaTop" fmla="*/ 0 h 41760"/>
                <a:gd name="textAreaBottom" fmla="*/ 43200 h 41760"/>
              </a:gdLst>
              <a:ahLst/>
              <a:cxnLst/>
              <a:rect l="textAreaLeft" t="textAreaTop" r="textAreaRight" b="textAreaBottom"/>
              <a:pathLst>
                <a:path w="2509" h="2553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8" name="Google Shape;318;p22"/>
            <p:cNvSpPr/>
            <p:nvPr/>
          </p:nvSpPr>
          <p:spPr>
            <a:xfrm>
              <a:off x="1095120" y="686160"/>
              <a:ext cx="32760" cy="43920"/>
            </a:xfrm>
            <a:custGeom>
              <a:avLst/>
              <a:gdLst>
                <a:gd name="textAreaLeft" fmla="*/ 0 w 32760"/>
                <a:gd name="textAreaRight" fmla="*/ 34200 w 32760"/>
                <a:gd name="textAreaTop" fmla="*/ 0 h 43920"/>
                <a:gd name="textAreaBottom" fmla="*/ 45360 h 43920"/>
              </a:gdLst>
              <a:ahLst/>
              <a:cxnLst/>
              <a:rect l="textAreaLeft" t="textAreaTop" r="textAreaRight" b="textAreaBottom"/>
              <a:pathLst>
                <a:path w="2017" h="2676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29" name="Google Shape;319;p22"/>
            <p:cNvSpPr/>
            <p:nvPr/>
          </p:nvSpPr>
          <p:spPr>
            <a:xfrm>
              <a:off x="1135800" y="679320"/>
              <a:ext cx="47160" cy="41760"/>
            </a:xfrm>
            <a:custGeom>
              <a:avLst/>
              <a:gdLst>
                <a:gd name="textAreaLeft" fmla="*/ 0 w 47160"/>
                <a:gd name="textAreaRight" fmla="*/ 48600 w 47160"/>
                <a:gd name="textAreaTop" fmla="*/ 0 h 41760"/>
                <a:gd name="textAreaBottom" fmla="*/ 43200 h 41760"/>
              </a:gdLst>
              <a:ahLst/>
              <a:cxnLst/>
              <a:rect l="textAreaLeft" t="textAreaTop" r="textAreaRight" b="textAreaBottom"/>
              <a:pathLst>
                <a:path w="2862" h="2543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0" name="Google Shape;320;p22"/>
            <p:cNvSpPr/>
            <p:nvPr/>
          </p:nvSpPr>
          <p:spPr>
            <a:xfrm>
              <a:off x="1190160" y="668880"/>
              <a:ext cx="40320" cy="43560"/>
            </a:xfrm>
            <a:custGeom>
              <a:avLst/>
              <a:gdLst>
                <a:gd name="textAreaLeft" fmla="*/ 0 w 40320"/>
                <a:gd name="textAreaRight" fmla="*/ 41760 w 40320"/>
                <a:gd name="textAreaTop" fmla="*/ 0 h 43560"/>
                <a:gd name="textAreaBottom" fmla="*/ 45000 h 4356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320" bIns="22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1" name="Google Shape;321;p22"/>
            <p:cNvSpPr/>
            <p:nvPr/>
          </p:nvSpPr>
          <p:spPr>
            <a:xfrm>
              <a:off x="973080" y="984600"/>
              <a:ext cx="46800" cy="45360"/>
            </a:xfrm>
            <a:custGeom>
              <a:avLst/>
              <a:gdLst>
                <a:gd name="textAreaLeft" fmla="*/ 0 w 46800"/>
                <a:gd name="textAreaRight" fmla="*/ 48240 w 46800"/>
                <a:gd name="textAreaTop" fmla="*/ 0 h 45360"/>
                <a:gd name="textAreaBottom" fmla="*/ 46800 h 45360"/>
              </a:gdLst>
              <a:ahLst/>
              <a:cxnLst/>
              <a:rect l="textAreaLeft" t="textAreaTop" r="textAreaRight" b="textAreaBottom"/>
              <a:pathLst>
                <a:path w="2843" h="2775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400" bIns="23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2" name="Google Shape;322;p22"/>
            <p:cNvSpPr/>
            <p:nvPr/>
          </p:nvSpPr>
          <p:spPr>
            <a:xfrm>
              <a:off x="1026720" y="976680"/>
              <a:ext cx="43560" cy="38880"/>
            </a:xfrm>
            <a:custGeom>
              <a:avLst/>
              <a:gdLst>
                <a:gd name="textAreaLeft" fmla="*/ 0 w 43560"/>
                <a:gd name="textAreaRight" fmla="*/ 45000 w 43560"/>
                <a:gd name="textAreaTop" fmla="*/ 0 h 38880"/>
                <a:gd name="textAreaBottom" fmla="*/ 40320 h 38880"/>
              </a:gdLst>
              <a:ahLst/>
              <a:cxnLst/>
              <a:rect l="textAreaLeft" t="textAreaTop" r="textAreaRight" b="textAreaBottom"/>
              <a:pathLst>
                <a:path w="2666" h="2375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3" name="Google Shape;323;p22"/>
            <p:cNvSpPr/>
            <p:nvPr/>
          </p:nvSpPr>
          <p:spPr>
            <a:xfrm>
              <a:off x="1069920" y="964440"/>
              <a:ext cx="36360" cy="41400"/>
            </a:xfrm>
            <a:custGeom>
              <a:avLst/>
              <a:gdLst>
                <a:gd name="textAreaLeft" fmla="*/ 0 w 36360"/>
                <a:gd name="textAreaRight" fmla="*/ 37800 w 36360"/>
                <a:gd name="textAreaTop" fmla="*/ 0 h 41400"/>
                <a:gd name="textAreaBottom" fmla="*/ 42840 h 41400"/>
              </a:gdLst>
              <a:ahLst/>
              <a:cxnLst/>
              <a:rect l="textAreaLeft" t="textAreaTop" r="textAreaRight" b="textAreaBottom"/>
              <a:pathLst>
                <a:path w="2243" h="2528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4" name="Google Shape;324;p22"/>
            <p:cNvSpPr/>
            <p:nvPr/>
          </p:nvSpPr>
          <p:spPr>
            <a:xfrm>
              <a:off x="1116000" y="961560"/>
              <a:ext cx="11160" cy="37800"/>
            </a:xfrm>
            <a:custGeom>
              <a:avLst/>
              <a:gdLst>
                <a:gd name="textAreaLeft" fmla="*/ 0 w 11160"/>
                <a:gd name="textAreaRight" fmla="*/ 12600 w 11160"/>
                <a:gd name="textAreaTop" fmla="*/ 0 h 37800"/>
                <a:gd name="textAreaBottom" fmla="*/ 39240 h 37800"/>
              </a:gdLst>
              <a:ahLst/>
              <a:cxnLst/>
              <a:rect l="textAreaLeft" t="textAreaTop" r="textAreaRight" b="textAreaBottom"/>
              <a:pathLst>
                <a:path w="739" h="2322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440" bIns="19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5" name="Google Shape;325;p22"/>
            <p:cNvSpPr/>
            <p:nvPr/>
          </p:nvSpPr>
          <p:spPr>
            <a:xfrm>
              <a:off x="1135440" y="952560"/>
              <a:ext cx="34200" cy="42840"/>
            </a:xfrm>
            <a:custGeom>
              <a:avLst/>
              <a:gdLst>
                <a:gd name="textAreaLeft" fmla="*/ 0 w 34200"/>
                <a:gd name="textAreaRight" fmla="*/ 35640 w 34200"/>
                <a:gd name="textAreaTop" fmla="*/ 0 h 42840"/>
                <a:gd name="textAreaBottom" fmla="*/ 44280 h 42840"/>
              </a:gdLst>
              <a:ahLst/>
              <a:cxnLst/>
              <a:rect l="textAreaLeft" t="textAreaTop" r="textAreaRight" b="textAreaBottom"/>
              <a:pathLst>
                <a:path w="2096" h="2607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960" bIns="21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6" name="Google Shape;326;p22"/>
            <p:cNvSpPr/>
            <p:nvPr/>
          </p:nvSpPr>
          <p:spPr>
            <a:xfrm>
              <a:off x="1376640" y="482760"/>
              <a:ext cx="81720" cy="93600"/>
            </a:xfrm>
            <a:custGeom>
              <a:avLst/>
              <a:gdLst>
                <a:gd name="textAreaLeft" fmla="*/ 0 w 81720"/>
                <a:gd name="textAreaRight" fmla="*/ 83160 w 81720"/>
                <a:gd name="textAreaTop" fmla="*/ 0 h 93600"/>
                <a:gd name="textAreaBottom" fmla="*/ 95040 h 93600"/>
              </a:gdLst>
              <a:ahLst/>
              <a:cxnLst/>
              <a:rect l="textAreaLeft" t="textAreaTop" r="textAreaRight" b="textAreaBottom"/>
              <a:pathLst>
                <a:path w="4908" h="5616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520" bIns="47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7" name="Google Shape;327;p22"/>
            <p:cNvSpPr/>
            <p:nvPr/>
          </p:nvSpPr>
          <p:spPr>
            <a:xfrm>
              <a:off x="1501920" y="455760"/>
              <a:ext cx="81720" cy="93600"/>
            </a:xfrm>
            <a:custGeom>
              <a:avLst/>
              <a:gdLst>
                <a:gd name="textAreaLeft" fmla="*/ 0 w 81720"/>
                <a:gd name="textAreaRight" fmla="*/ 83160 w 81720"/>
                <a:gd name="textAreaTop" fmla="*/ 0 h 93600"/>
                <a:gd name="textAreaBottom" fmla="*/ 95040 h 9360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520" bIns="47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8" name="Google Shape;328;p22"/>
            <p:cNvSpPr/>
            <p:nvPr/>
          </p:nvSpPr>
          <p:spPr>
            <a:xfrm>
              <a:off x="1238040" y="514080"/>
              <a:ext cx="81720" cy="93600"/>
            </a:xfrm>
            <a:custGeom>
              <a:avLst/>
              <a:gdLst>
                <a:gd name="textAreaLeft" fmla="*/ 0 w 81720"/>
                <a:gd name="textAreaRight" fmla="*/ 83160 w 81720"/>
                <a:gd name="textAreaTop" fmla="*/ 0 h 93600"/>
                <a:gd name="textAreaBottom" fmla="*/ 95040 h 9360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520" bIns="47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39" name="Google Shape;329;p22"/>
            <p:cNvSpPr/>
            <p:nvPr/>
          </p:nvSpPr>
          <p:spPr>
            <a:xfrm>
              <a:off x="1099440" y="545400"/>
              <a:ext cx="81360" cy="93600"/>
            </a:xfrm>
            <a:custGeom>
              <a:avLst/>
              <a:gdLst>
                <a:gd name="textAreaLeft" fmla="*/ 0 w 81360"/>
                <a:gd name="textAreaRight" fmla="*/ 82800 w 81360"/>
                <a:gd name="textAreaTop" fmla="*/ 0 h 93600"/>
                <a:gd name="textAreaBottom" fmla="*/ 95040 h 93600"/>
              </a:gdLst>
              <a:ahLst/>
              <a:cxnLst/>
              <a:rect l="textAreaLeft" t="textAreaTop" r="textAreaRight" b="textAreaBottom"/>
              <a:pathLst>
                <a:path w="4898" h="5607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520" bIns="47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0" name="Google Shape;330;p22"/>
            <p:cNvSpPr/>
            <p:nvPr/>
          </p:nvSpPr>
          <p:spPr>
            <a:xfrm>
              <a:off x="960120" y="577080"/>
              <a:ext cx="81720" cy="93600"/>
            </a:xfrm>
            <a:custGeom>
              <a:avLst/>
              <a:gdLst>
                <a:gd name="textAreaLeft" fmla="*/ 0 w 81720"/>
                <a:gd name="textAreaRight" fmla="*/ 83160 w 81720"/>
                <a:gd name="textAreaTop" fmla="*/ 0 h 93600"/>
                <a:gd name="textAreaBottom" fmla="*/ 95040 h 9360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520" bIns="47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1" name="Google Shape;331;p22"/>
            <p:cNvSpPr/>
            <p:nvPr/>
          </p:nvSpPr>
          <p:spPr>
            <a:xfrm>
              <a:off x="828360" y="606960"/>
              <a:ext cx="81360" cy="93240"/>
            </a:xfrm>
            <a:custGeom>
              <a:avLst/>
              <a:gdLst>
                <a:gd name="textAreaLeft" fmla="*/ 0 w 81360"/>
                <a:gd name="textAreaRight" fmla="*/ 82800 w 81360"/>
                <a:gd name="textAreaTop" fmla="*/ 0 h 93240"/>
                <a:gd name="textAreaBottom" fmla="*/ 94680 h 93240"/>
              </a:gdLst>
              <a:ahLst/>
              <a:cxnLst/>
              <a:rect l="textAreaLeft" t="textAreaTop" r="textAreaRight" b="textAreaBottom"/>
              <a:pathLst>
                <a:path w="4899" h="5597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160" bIns="47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2" name="Google Shape;332;p22"/>
            <p:cNvSpPr/>
            <p:nvPr/>
          </p:nvSpPr>
          <p:spPr>
            <a:xfrm>
              <a:off x="825480" y="525960"/>
              <a:ext cx="784440" cy="176400"/>
            </a:xfrm>
            <a:custGeom>
              <a:avLst/>
              <a:gdLst>
                <a:gd name="textAreaLeft" fmla="*/ 0 w 784440"/>
                <a:gd name="textAreaRight" fmla="*/ 785880 w 784440"/>
                <a:gd name="textAreaTop" fmla="*/ 0 h 176400"/>
                <a:gd name="textAreaBottom" fmla="*/ 177840 h 176400"/>
              </a:gdLst>
              <a:ahLst/>
              <a:cxnLst/>
              <a:rect l="textAreaLeft" t="textAreaTop" r="textAreaRight" b="textAreaBottom"/>
              <a:pathLst>
                <a:path w="46432" h="10506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8920" bIns="88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3" name="Google Shape;333;p22"/>
            <p:cNvSpPr/>
            <p:nvPr/>
          </p:nvSpPr>
          <p:spPr>
            <a:xfrm>
              <a:off x="898200" y="669960"/>
              <a:ext cx="683640" cy="147240"/>
            </a:xfrm>
            <a:custGeom>
              <a:avLst/>
              <a:gdLst>
                <a:gd name="textAreaLeft" fmla="*/ 0 w 683640"/>
                <a:gd name="textAreaRight" fmla="*/ 685080 w 683640"/>
                <a:gd name="textAreaTop" fmla="*/ 0 h 147240"/>
                <a:gd name="textAreaBottom" fmla="*/ 148680 h 147240"/>
              </a:gdLst>
              <a:ahLst/>
              <a:cxnLst/>
              <a:rect l="textAreaLeft" t="textAreaTop" r="textAreaRight" b="textAreaBottom"/>
              <a:pathLst>
                <a:path w="40484" h="8775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160" bIns="74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4" name="Google Shape;334;p22"/>
            <p:cNvSpPr/>
            <p:nvPr/>
          </p:nvSpPr>
          <p:spPr>
            <a:xfrm>
              <a:off x="934560" y="827640"/>
              <a:ext cx="683280" cy="147240"/>
            </a:xfrm>
            <a:custGeom>
              <a:avLst/>
              <a:gdLst>
                <a:gd name="textAreaLeft" fmla="*/ 0 w 683280"/>
                <a:gd name="textAreaRight" fmla="*/ 684720 w 683280"/>
                <a:gd name="textAreaTop" fmla="*/ 0 h 147240"/>
                <a:gd name="textAreaBottom" fmla="*/ 148680 h 147240"/>
              </a:gdLst>
              <a:ahLst/>
              <a:cxnLst/>
              <a:rect l="textAreaLeft" t="textAreaTop" r="textAreaRight" b="textAreaBottom"/>
              <a:pathLst>
                <a:path w="40459" h="8778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160" bIns="74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5" name="Google Shape;335;p22"/>
            <p:cNvSpPr/>
            <p:nvPr/>
          </p:nvSpPr>
          <p:spPr>
            <a:xfrm>
              <a:off x="1053720" y="781560"/>
              <a:ext cx="35640" cy="156960"/>
            </a:xfrm>
            <a:custGeom>
              <a:avLst/>
              <a:gdLst>
                <a:gd name="textAreaLeft" fmla="*/ 0 w 35640"/>
                <a:gd name="textAreaRight" fmla="*/ 37080 w 35640"/>
                <a:gd name="textAreaTop" fmla="*/ 0 h 156960"/>
                <a:gd name="textAreaBottom" fmla="*/ 158400 h 156960"/>
              </a:gdLst>
              <a:ahLst/>
              <a:cxnLst/>
              <a:rect l="textAreaLeft" t="textAreaTop" r="textAreaRight" b="textAreaBottom"/>
              <a:pathLst>
                <a:path w="2184" h="9369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9200" bIns="79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6" name="Google Shape;336;p22"/>
            <p:cNvSpPr/>
            <p:nvPr/>
          </p:nvSpPr>
          <p:spPr>
            <a:xfrm>
              <a:off x="1409760" y="708480"/>
              <a:ext cx="36000" cy="158760"/>
            </a:xfrm>
            <a:custGeom>
              <a:avLst/>
              <a:gdLst>
                <a:gd name="textAreaLeft" fmla="*/ 0 w 36000"/>
                <a:gd name="textAreaRight" fmla="*/ 37440 w 36000"/>
                <a:gd name="textAreaTop" fmla="*/ 0 h 158760"/>
                <a:gd name="textAreaBottom" fmla="*/ 160200 h 158760"/>
              </a:gdLst>
              <a:ahLst/>
              <a:cxnLst/>
              <a:rect l="textAreaLeft" t="textAreaTop" r="textAreaRight" b="textAreaBottom"/>
              <a:pathLst>
                <a:path w="2214" h="9458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9920" bIns="79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7" name="Google Shape;337;p22"/>
            <p:cNvSpPr/>
            <p:nvPr/>
          </p:nvSpPr>
          <p:spPr>
            <a:xfrm>
              <a:off x="965520" y="950400"/>
              <a:ext cx="668520" cy="144360"/>
            </a:xfrm>
            <a:custGeom>
              <a:avLst/>
              <a:gdLst>
                <a:gd name="textAreaLeft" fmla="*/ 0 w 668520"/>
                <a:gd name="textAreaRight" fmla="*/ 669960 w 668520"/>
                <a:gd name="textAreaTop" fmla="*/ 0 h 144360"/>
                <a:gd name="textAreaBottom" fmla="*/ 145800 h 144360"/>
              </a:gdLst>
              <a:ahLst/>
              <a:cxnLst/>
              <a:rect l="textAreaLeft" t="textAreaTop" r="textAreaRight" b="textAreaBottom"/>
              <a:pathLst>
                <a:path w="39586" h="8621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2720" bIns="72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8" name="Google Shape;338;p22"/>
            <p:cNvSpPr/>
            <p:nvPr/>
          </p:nvSpPr>
          <p:spPr>
            <a:xfrm>
              <a:off x="914760" y="842400"/>
              <a:ext cx="31680" cy="34200"/>
            </a:xfrm>
            <a:custGeom>
              <a:avLst/>
              <a:gdLst>
                <a:gd name="textAreaLeft" fmla="*/ 0 w 31680"/>
                <a:gd name="textAreaRight" fmla="*/ 33120 w 31680"/>
                <a:gd name="textAreaTop" fmla="*/ 0 h 34200"/>
                <a:gd name="textAreaBottom" fmla="*/ 35640 h 34200"/>
              </a:gdLst>
              <a:ahLst/>
              <a:cxnLst/>
              <a:rect l="textAreaLeft" t="textAreaTop" r="textAreaRight" b="textAreaBottom"/>
              <a:pathLst>
                <a:path w="1958" h="2097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49" name="Google Shape;339;p22"/>
            <p:cNvSpPr/>
            <p:nvPr/>
          </p:nvSpPr>
          <p:spPr>
            <a:xfrm>
              <a:off x="948960" y="832320"/>
              <a:ext cx="40680" cy="33480"/>
            </a:xfrm>
            <a:custGeom>
              <a:avLst/>
              <a:gdLst>
                <a:gd name="textAreaLeft" fmla="*/ 0 w 40680"/>
                <a:gd name="textAreaRight" fmla="*/ 42120 w 40680"/>
                <a:gd name="textAreaTop" fmla="*/ 0 h 33480"/>
                <a:gd name="textAreaBottom" fmla="*/ 34920 h 33480"/>
              </a:gdLst>
              <a:ahLst/>
              <a:cxnLst/>
              <a:rect l="textAreaLeft" t="textAreaTop" r="textAreaRight" b="textAreaBottom"/>
              <a:pathLst>
                <a:path w="2497" h="2062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0" name="Google Shape;340;p22"/>
            <p:cNvSpPr/>
            <p:nvPr/>
          </p:nvSpPr>
          <p:spPr>
            <a:xfrm>
              <a:off x="993240" y="827280"/>
              <a:ext cx="27360" cy="31320"/>
            </a:xfrm>
            <a:custGeom>
              <a:avLst/>
              <a:gdLst>
                <a:gd name="textAreaLeft" fmla="*/ 0 w 27360"/>
                <a:gd name="textAreaRight" fmla="*/ 28800 w 2736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703" h="1938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1" name="Google Shape;341;p22"/>
            <p:cNvSpPr/>
            <p:nvPr/>
          </p:nvSpPr>
          <p:spPr>
            <a:xfrm>
              <a:off x="1023840" y="820080"/>
              <a:ext cx="27360" cy="31320"/>
            </a:xfrm>
            <a:custGeom>
              <a:avLst/>
              <a:gdLst>
                <a:gd name="textAreaLeft" fmla="*/ 0 w 27360"/>
                <a:gd name="textAreaRight" fmla="*/ 28800 w 2736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702" h="1938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2" name="Google Shape;342;p22"/>
            <p:cNvSpPr/>
            <p:nvPr/>
          </p:nvSpPr>
          <p:spPr>
            <a:xfrm>
              <a:off x="1087200" y="801720"/>
              <a:ext cx="27360" cy="32760"/>
            </a:xfrm>
            <a:custGeom>
              <a:avLst/>
              <a:gdLst>
                <a:gd name="textAreaLeft" fmla="*/ 0 w 27360"/>
                <a:gd name="textAreaRight" fmla="*/ 28800 w 27360"/>
                <a:gd name="textAreaTop" fmla="*/ 0 h 32760"/>
                <a:gd name="textAreaBottom" fmla="*/ 34200 h 32760"/>
              </a:gdLst>
              <a:ahLst/>
              <a:cxnLst/>
              <a:rect l="textAreaLeft" t="textAreaTop" r="textAreaRight" b="textAreaBottom"/>
              <a:pathLst>
                <a:path w="1702" h="2013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3" name="Google Shape;343;p22"/>
            <p:cNvSpPr/>
            <p:nvPr/>
          </p:nvSpPr>
          <p:spPr>
            <a:xfrm>
              <a:off x="1118880" y="793440"/>
              <a:ext cx="32040" cy="32400"/>
            </a:xfrm>
            <a:custGeom>
              <a:avLst/>
              <a:gdLst>
                <a:gd name="textAreaLeft" fmla="*/ 0 w 32040"/>
                <a:gd name="textAreaRight" fmla="*/ 33480 w 32040"/>
                <a:gd name="textAreaTop" fmla="*/ 0 h 32400"/>
                <a:gd name="textAreaBottom" fmla="*/ 33840 h 32400"/>
              </a:gdLst>
              <a:ahLst/>
              <a:cxnLst/>
              <a:rect l="textAreaLeft" t="textAreaTop" r="textAreaRight" b="textAreaBottom"/>
              <a:pathLst>
                <a:path w="1978" h="2003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4" name="Google Shape;344;p22"/>
            <p:cNvSpPr/>
            <p:nvPr/>
          </p:nvSpPr>
          <p:spPr>
            <a:xfrm>
              <a:off x="1156680" y="784080"/>
              <a:ext cx="28800" cy="35640"/>
            </a:xfrm>
            <a:custGeom>
              <a:avLst/>
              <a:gdLst>
                <a:gd name="textAreaLeft" fmla="*/ 0 w 28800"/>
                <a:gd name="textAreaRight" fmla="*/ 30240 w 28800"/>
                <a:gd name="textAreaTop" fmla="*/ 0 h 35640"/>
                <a:gd name="textAreaBottom" fmla="*/ 37080 h 3564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360" bIns="18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5" name="Google Shape;345;p22"/>
            <p:cNvSpPr/>
            <p:nvPr/>
          </p:nvSpPr>
          <p:spPr>
            <a:xfrm>
              <a:off x="1190880" y="775080"/>
              <a:ext cx="32760" cy="36720"/>
            </a:xfrm>
            <a:custGeom>
              <a:avLst/>
              <a:gdLst>
                <a:gd name="textAreaLeft" fmla="*/ 0 w 32760"/>
                <a:gd name="textAreaRight" fmla="*/ 34200 w 32760"/>
                <a:gd name="textAreaTop" fmla="*/ 0 h 36720"/>
                <a:gd name="textAreaBottom" fmla="*/ 38160 h 36720"/>
              </a:gdLst>
              <a:ahLst/>
              <a:cxnLst/>
              <a:rect l="textAreaLeft" t="textAreaTop" r="textAreaRight" b="textAreaBottom"/>
              <a:pathLst>
                <a:path w="2027" h="2263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6" name="Google Shape;346;p22"/>
            <p:cNvSpPr/>
            <p:nvPr/>
          </p:nvSpPr>
          <p:spPr>
            <a:xfrm>
              <a:off x="1231560" y="767160"/>
              <a:ext cx="28800" cy="35640"/>
            </a:xfrm>
            <a:custGeom>
              <a:avLst/>
              <a:gdLst>
                <a:gd name="textAreaLeft" fmla="*/ 0 w 28800"/>
                <a:gd name="textAreaRight" fmla="*/ 30240 w 28800"/>
                <a:gd name="textAreaTop" fmla="*/ 0 h 35640"/>
                <a:gd name="textAreaBottom" fmla="*/ 37080 h 3564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360" bIns="18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7" name="Google Shape;347;p22"/>
            <p:cNvSpPr/>
            <p:nvPr/>
          </p:nvSpPr>
          <p:spPr>
            <a:xfrm>
              <a:off x="1437120" y="721080"/>
              <a:ext cx="32040" cy="32400"/>
            </a:xfrm>
            <a:custGeom>
              <a:avLst/>
              <a:gdLst>
                <a:gd name="textAreaLeft" fmla="*/ 0 w 32040"/>
                <a:gd name="textAreaRight" fmla="*/ 33480 w 32040"/>
                <a:gd name="textAreaTop" fmla="*/ 0 h 32400"/>
                <a:gd name="textAreaBottom" fmla="*/ 33840 h 32400"/>
              </a:gdLst>
              <a:ahLst/>
              <a:cxnLst/>
              <a:rect l="textAreaLeft" t="textAreaTop" r="textAreaRight" b="textAreaBottom"/>
              <a:pathLst>
                <a:path w="1977" h="2002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8" name="Google Shape;348;p22"/>
            <p:cNvSpPr/>
            <p:nvPr/>
          </p:nvSpPr>
          <p:spPr>
            <a:xfrm>
              <a:off x="1474560" y="711000"/>
              <a:ext cx="31320" cy="34560"/>
            </a:xfrm>
            <a:custGeom>
              <a:avLst/>
              <a:gdLst>
                <a:gd name="textAreaLeft" fmla="*/ 0 w 31320"/>
                <a:gd name="textAreaRight" fmla="*/ 32760 w 31320"/>
                <a:gd name="textAreaTop" fmla="*/ 0 h 34560"/>
                <a:gd name="textAreaBottom" fmla="*/ 36000 h 34560"/>
              </a:gdLst>
              <a:ahLst/>
              <a:cxnLst/>
              <a:rect l="textAreaLeft" t="textAreaTop" r="textAreaRight" b="textAreaBottom"/>
              <a:pathLst>
                <a:path w="1938" h="2123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000" bIns="18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59" name="Google Shape;349;p22"/>
            <p:cNvSpPr/>
            <p:nvPr/>
          </p:nvSpPr>
          <p:spPr>
            <a:xfrm>
              <a:off x="1508760" y="703080"/>
              <a:ext cx="25200" cy="34200"/>
            </a:xfrm>
            <a:custGeom>
              <a:avLst/>
              <a:gdLst>
                <a:gd name="textAreaLeft" fmla="*/ 0 w 25200"/>
                <a:gd name="textAreaRight" fmla="*/ 26640 w 25200"/>
                <a:gd name="textAreaTop" fmla="*/ 0 h 34200"/>
                <a:gd name="textAreaBottom" fmla="*/ 35640 h 34200"/>
              </a:gdLst>
              <a:ahLst/>
              <a:cxnLst/>
              <a:rect l="textAreaLeft" t="textAreaTop" r="textAreaRight" b="textAreaBottom"/>
              <a:pathLst>
                <a:path w="1574" h="2096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260" name="Google Shape;350;p22"/>
          <p:cNvGrpSpPr/>
          <p:nvPr/>
        </p:nvGrpSpPr>
        <p:grpSpPr>
          <a:xfrm>
            <a:off x="7446960" y="83160"/>
            <a:ext cx="1499040" cy="1185480"/>
            <a:chOff x="7446960" y="83160"/>
            <a:chExt cx="1499040" cy="1185480"/>
          </a:xfrm>
        </p:grpSpPr>
        <p:sp>
          <p:nvSpPr>
            <p:cNvPr id="261" name="Google Shape;351;p22"/>
            <p:cNvSpPr/>
            <p:nvPr/>
          </p:nvSpPr>
          <p:spPr>
            <a:xfrm rot="1249200">
              <a:off x="7540920" y="290880"/>
              <a:ext cx="1311120" cy="769680"/>
            </a:xfrm>
            <a:custGeom>
              <a:avLst/>
              <a:gdLst>
                <a:gd name="textAreaLeft" fmla="*/ 0 w 1311120"/>
                <a:gd name="textAreaRight" fmla="*/ 1312560 w 1311120"/>
                <a:gd name="textAreaTop" fmla="*/ 0 h 769680"/>
                <a:gd name="textAreaBottom" fmla="*/ 771120 h 769680"/>
              </a:gdLst>
              <a:ahLst/>
              <a:cxnLst/>
              <a:rect l="textAreaLeft" t="textAreaTop" r="textAreaRight" b="textAreaBottom"/>
              <a:pathLst>
                <a:path w="58331" h="34265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2" name="Google Shape;352;p22"/>
            <p:cNvSpPr/>
            <p:nvPr/>
          </p:nvSpPr>
          <p:spPr>
            <a:xfrm rot="1249200">
              <a:off x="7561080" y="312120"/>
              <a:ext cx="1256760" cy="719280"/>
            </a:xfrm>
            <a:custGeom>
              <a:avLst/>
              <a:gdLst>
                <a:gd name="textAreaLeft" fmla="*/ 0 w 1256760"/>
                <a:gd name="textAreaRight" fmla="*/ 1258200 w 1256760"/>
                <a:gd name="textAreaTop" fmla="*/ 0 h 719280"/>
                <a:gd name="textAreaBottom" fmla="*/ 720720 h 719280"/>
              </a:gdLst>
              <a:ahLst/>
              <a:cxnLst/>
              <a:rect l="textAreaLeft" t="textAreaTop" r="textAreaRight" b="textAreaBottom"/>
              <a:pathLst>
                <a:path w="55912" h="32033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3" name="Google Shape;353;p22"/>
            <p:cNvSpPr/>
            <p:nvPr/>
          </p:nvSpPr>
          <p:spPr>
            <a:xfrm rot="1249200">
              <a:off x="7891920" y="429840"/>
              <a:ext cx="656280" cy="116640"/>
            </a:xfrm>
            <a:custGeom>
              <a:avLst/>
              <a:gdLst>
                <a:gd name="textAreaLeft" fmla="*/ 0 w 656280"/>
                <a:gd name="textAreaRight" fmla="*/ 657720 w 656280"/>
                <a:gd name="textAreaTop" fmla="*/ 0 h 116640"/>
                <a:gd name="textAreaBottom" fmla="*/ 118080 h 116640"/>
              </a:gdLst>
              <a:ahLst/>
              <a:cxnLst/>
              <a:rect l="textAreaLeft" t="textAreaTop" r="textAreaRight" b="textAreaBottom"/>
              <a:pathLst>
                <a:path w="29220" h="5243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9040" bIns="59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4" name="Google Shape;354;p22"/>
            <p:cNvSpPr/>
            <p:nvPr/>
          </p:nvSpPr>
          <p:spPr>
            <a:xfrm rot="1249200">
              <a:off x="8470800" y="595440"/>
              <a:ext cx="191160" cy="342000"/>
            </a:xfrm>
            <a:custGeom>
              <a:avLst/>
              <a:gdLst>
                <a:gd name="textAreaLeft" fmla="*/ 0 w 191160"/>
                <a:gd name="textAreaRight" fmla="*/ 192600 w 191160"/>
                <a:gd name="textAreaTop" fmla="*/ 0 h 342000"/>
                <a:gd name="textAreaBottom" fmla="*/ 343440 h 342000"/>
              </a:gdLst>
              <a:ahLst/>
              <a:cxnLst/>
              <a:rect l="textAreaLeft" t="textAreaTop" r="textAreaRight" b="textAreaBottom"/>
              <a:pathLst>
                <a:path w="8559" h="15257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5" name="Google Shape;355;p22"/>
            <p:cNvSpPr/>
            <p:nvPr/>
          </p:nvSpPr>
          <p:spPr>
            <a:xfrm rot="1249200">
              <a:off x="8654040" y="578160"/>
              <a:ext cx="96480" cy="232560"/>
            </a:xfrm>
            <a:custGeom>
              <a:avLst/>
              <a:gdLst>
                <a:gd name="textAreaLeft" fmla="*/ 0 w 96480"/>
                <a:gd name="textAreaRight" fmla="*/ 97920 w 96480"/>
                <a:gd name="textAreaTop" fmla="*/ 0 h 232560"/>
                <a:gd name="textAreaBottom" fmla="*/ 234000 h 232560"/>
              </a:gdLst>
              <a:ahLst/>
              <a:cxnLst/>
              <a:rect l="textAreaLeft" t="textAreaTop" r="textAreaRight" b="textAreaBottom"/>
              <a:pathLst>
                <a:path w="4348" h="10396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6" name="Google Shape;356;p22"/>
            <p:cNvSpPr/>
            <p:nvPr/>
          </p:nvSpPr>
          <p:spPr>
            <a:xfrm rot="1249200">
              <a:off x="7629480" y="489600"/>
              <a:ext cx="96480" cy="232560"/>
            </a:xfrm>
            <a:custGeom>
              <a:avLst/>
              <a:gdLst>
                <a:gd name="textAreaLeft" fmla="*/ 0 w 96480"/>
                <a:gd name="textAreaRight" fmla="*/ 97920 w 96480"/>
                <a:gd name="textAreaTop" fmla="*/ 0 h 232560"/>
                <a:gd name="textAreaBottom" fmla="*/ 234000 h 232560"/>
              </a:gdLst>
              <a:ahLst/>
              <a:cxnLst/>
              <a:rect l="textAreaLeft" t="textAreaTop" r="textAreaRight" b="textAreaBottom"/>
              <a:pathLst>
                <a:path w="4358" h="10396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7" name="Google Shape;357;p22"/>
            <p:cNvSpPr/>
            <p:nvPr/>
          </p:nvSpPr>
          <p:spPr>
            <a:xfrm rot="1249200">
              <a:off x="8415720" y="671760"/>
              <a:ext cx="96480" cy="232560"/>
            </a:xfrm>
            <a:custGeom>
              <a:avLst/>
              <a:gdLst>
                <a:gd name="textAreaLeft" fmla="*/ 0 w 96480"/>
                <a:gd name="textAreaRight" fmla="*/ 97920 w 96480"/>
                <a:gd name="textAreaTop" fmla="*/ 0 h 232560"/>
                <a:gd name="textAreaBottom" fmla="*/ 234000 h 232560"/>
              </a:gdLst>
              <a:ahLst/>
              <a:cxnLst/>
              <a:rect l="textAreaLeft" t="textAreaTop" r="textAreaRight" b="textAreaBottom"/>
              <a:pathLst>
                <a:path w="4358" h="10397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8" name="Google Shape;358;p22"/>
            <p:cNvSpPr/>
            <p:nvPr/>
          </p:nvSpPr>
          <p:spPr>
            <a:xfrm rot="1249200">
              <a:off x="7792920" y="582840"/>
              <a:ext cx="86760" cy="108720"/>
            </a:xfrm>
            <a:custGeom>
              <a:avLst/>
              <a:gdLst>
                <a:gd name="textAreaLeft" fmla="*/ 0 w 86760"/>
                <a:gd name="textAreaRight" fmla="*/ 88200 w 86760"/>
                <a:gd name="textAreaTop" fmla="*/ 0 h 108720"/>
                <a:gd name="textAreaBottom" fmla="*/ 110160 h 108720"/>
              </a:gdLst>
              <a:ahLst/>
              <a:cxnLst/>
              <a:rect l="textAreaLeft" t="textAreaTop" r="textAreaRight" b="textAreaBottom"/>
              <a:pathLst>
                <a:path w="3925" h="4903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5080" bIns="55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69" name="Google Shape;359;p22"/>
            <p:cNvSpPr/>
            <p:nvPr/>
          </p:nvSpPr>
          <p:spPr>
            <a:xfrm rot="1249200">
              <a:off x="7882920" y="600840"/>
              <a:ext cx="54000" cy="108000"/>
            </a:xfrm>
            <a:custGeom>
              <a:avLst/>
              <a:gdLst>
                <a:gd name="textAreaLeft" fmla="*/ 0 w 54000"/>
                <a:gd name="textAreaRight" fmla="*/ 55440 w 54000"/>
                <a:gd name="textAreaTop" fmla="*/ 0 h 108000"/>
                <a:gd name="textAreaBottom" fmla="*/ 109440 h 108000"/>
              </a:gdLst>
              <a:ahLst/>
              <a:cxnLst/>
              <a:rect l="textAreaLeft" t="textAreaTop" r="textAreaRight" b="textAreaBottom"/>
              <a:pathLst>
                <a:path w="2460" h="4859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720" bIns="54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0" name="Google Shape;360;p22"/>
            <p:cNvSpPr/>
            <p:nvPr/>
          </p:nvSpPr>
          <p:spPr>
            <a:xfrm rot="1249200">
              <a:off x="7940880" y="614880"/>
              <a:ext cx="95760" cy="114840"/>
            </a:xfrm>
            <a:custGeom>
              <a:avLst/>
              <a:gdLst>
                <a:gd name="textAreaLeft" fmla="*/ 0 w 95760"/>
                <a:gd name="textAreaRight" fmla="*/ 97200 w 95760"/>
                <a:gd name="textAreaTop" fmla="*/ 0 h 114840"/>
                <a:gd name="textAreaBottom" fmla="*/ 116280 h 114840"/>
              </a:gdLst>
              <a:ahLst/>
              <a:cxnLst/>
              <a:rect l="textAreaLeft" t="textAreaTop" r="textAreaRight" b="textAreaBottom"/>
              <a:pathLst>
                <a:path w="4318" h="5174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7960" bIns="579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1" name="Google Shape;361;p22"/>
            <p:cNvSpPr/>
            <p:nvPr/>
          </p:nvSpPr>
          <p:spPr>
            <a:xfrm rot="1249200">
              <a:off x="8049600" y="641520"/>
              <a:ext cx="87480" cy="112320"/>
            </a:xfrm>
            <a:custGeom>
              <a:avLst/>
              <a:gdLst>
                <a:gd name="textAreaLeft" fmla="*/ 0 w 87480"/>
                <a:gd name="textAreaRight" fmla="*/ 88920 w 87480"/>
                <a:gd name="textAreaTop" fmla="*/ 0 h 112320"/>
                <a:gd name="textAreaBottom" fmla="*/ 113760 h 112320"/>
              </a:gdLst>
              <a:ahLst/>
              <a:cxnLst/>
              <a:rect l="textAreaLeft" t="textAreaTop" r="textAreaRight" b="textAreaBottom"/>
              <a:pathLst>
                <a:path w="3955" h="5056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880" bIns="568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2" name="Google Shape;362;p22"/>
            <p:cNvSpPr/>
            <p:nvPr/>
          </p:nvSpPr>
          <p:spPr>
            <a:xfrm rot="1249200">
              <a:off x="8142840" y="664920"/>
              <a:ext cx="133200" cy="118800"/>
            </a:xfrm>
            <a:custGeom>
              <a:avLst/>
              <a:gdLst>
                <a:gd name="textAreaLeft" fmla="*/ 0 w 133200"/>
                <a:gd name="textAreaRight" fmla="*/ 134640 w 133200"/>
                <a:gd name="textAreaTop" fmla="*/ 0 h 118800"/>
                <a:gd name="textAreaBottom" fmla="*/ 120240 h 118800"/>
              </a:gdLst>
              <a:ahLst/>
              <a:cxnLst/>
              <a:rect l="textAreaLeft" t="textAreaTop" r="textAreaRight" b="textAreaBottom"/>
              <a:pathLst>
                <a:path w="5981" h="5341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0120" bIns="601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3" name="Google Shape;363;p22"/>
            <p:cNvSpPr/>
            <p:nvPr/>
          </p:nvSpPr>
          <p:spPr>
            <a:xfrm rot="1249200">
              <a:off x="8286480" y="698760"/>
              <a:ext cx="90720" cy="111960"/>
            </a:xfrm>
            <a:custGeom>
              <a:avLst/>
              <a:gdLst>
                <a:gd name="textAreaLeft" fmla="*/ 0 w 90720"/>
                <a:gd name="textAreaRight" fmla="*/ 92160 w 90720"/>
                <a:gd name="textAreaTop" fmla="*/ 0 h 111960"/>
                <a:gd name="textAreaBottom" fmla="*/ 113400 h 111960"/>
              </a:gdLst>
              <a:ahLst/>
              <a:cxnLst/>
              <a:rect l="textAreaLeft" t="textAreaTop" r="textAreaRight" b="textAreaBottom"/>
              <a:pathLst>
                <a:path w="4102" h="5036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520" bIns="56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4" name="Google Shape;364;p22"/>
            <p:cNvSpPr/>
            <p:nvPr/>
          </p:nvSpPr>
          <p:spPr>
            <a:xfrm rot="1249200">
              <a:off x="7742880" y="759600"/>
              <a:ext cx="626040" cy="149400"/>
            </a:xfrm>
            <a:custGeom>
              <a:avLst/>
              <a:gdLst>
                <a:gd name="textAreaLeft" fmla="*/ 0 w 626040"/>
                <a:gd name="textAreaRight" fmla="*/ 627480 w 626040"/>
                <a:gd name="textAreaTop" fmla="*/ 0 h 149400"/>
                <a:gd name="textAreaBottom" fmla="*/ 150840 h 149400"/>
              </a:gdLst>
              <a:ahLst/>
              <a:cxnLst/>
              <a:rect l="textAreaLeft" t="textAreaTop" r="textAreaRight" b="textAreaBottom"/>
              <a:pathLst>
                <a:path w="27883" h="670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5240" bIns="75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5" name="Google Shape;365;p22"/>
            <p:cNvSpPr/>
            <p:nvPr/>
          </p:nvSpPr>
          <p:spPr>
            <a:xfrm rot="1249200">
              <a:off x="7791480" y="485280"/>
              <a:ext cx="625680" cy="149400"/>
            </a:xfrm>
            <a:custGeom>
              <a:avLst/>
              <a:gdLst>
                <a:gd name="textAreaLeft" fmla="*/ 0 w 625680"/>
                <a:gd name="textAreaRight" fmla="*/ 627120 w 625680"/>
                <a:gd name="textAreaTop" fmla="*/ 0 h 149400"/>
                <a:gd name="textAreaBottom" fmla="*/ 150840 h 149400"/>
              </a:gdLst>
              <a:ahLst/>
              <a:cxnLst/>
              <a:rect l="textAreaLeft" t="textAreaTop" r="textAreaRight" b="textAreaBottom"/>
              <a:pathLst>
                <a:path w="27873" h="6699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5240" bIns="75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276" name="Google Shape;366;p22"/>
          <p:cNvGrpSpPr/>
          <p:nvPr/>
        </p:nvGrpSpPr>
        <p:grpSpPr>
          <a:xfrm>
            <a:off x="7753680" y="3907800"/>
            <a:ext cx="1109880" cy="941760"/>
            <a:chOff x="7753680" y="3907800"/>
            <a:chExt cx="1109880" cy="941760"/>
          </a:xfrm>
        </p:grpSpPr>
        <p:sp>
          <p:nvSpPr>
            <p:cNvPr id="277" name="Google Shape;367;p22"/>
            <p:cNvSpPr/>
            <p:nvPr/>
          </p:nvSpPr>
          <p:spPr>
            <a:xfrm>
              <a:off x="7755120" y="3907800"/>
              <a:ext cx="1108440" cy="941040"/>
            </a:xfrm>
            <a:custGeom>
              <a:avLst/>
              <a:gdLst>
                <a:gd name="textAreaLeft" fmla="*/ 0 w 1108440"/>
                <a:gd name="textAreaRight" fmla="*/ 1109880 w 1108440"/>
                <a:gd name="textAreaTop" fmla="*/ 0 h 941040"/>
                <a:gd name="textAreaBottom" fmla="*/ 942480 h 941040"/>
              </a:gdLst>
              <a:ahLst/>
              <a:cxnLst/>
              <a:rect l="textAreaLeft" t="textAreaTop" r="textAreaRight" b="textAreaBottom"/>
              <a:pathLst>
                <a:path w="46972" h="39887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>
              <a:solidFill>
                <a:srgbClr val="ffffff"/>
              </a:solidFill>
              <a:miter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8" name="Google Shape;368;p22"/>
            <p:cNvSpPr/>
            <p:nvPr/>
          </p:nvSpPr>
          <p:spPr>
            <a:xfrm>
              <a:off x="7753680" y="3977280"/>
              <a:ext cx="1090440" cy="872280"/>
            </a:xfrm>
            <a:custGeom>
              <a:avLst/>
              <a:gdLst>
                <a:gd name="textAreaLeft" fmla="*/ 0 w 1090440"/>
                <a:gd name="textAreaRight" fmla="*/ 1091880 w 1090440"/>
                <a:gd name="textAreaTop" fmla="*/ 0 h 872280"/>
                <a:gd name="textAreaBottom" fmla="*/ 873720 h 872280"/>
              </a:gdLst>
              <a:ahLst/>
              <a:cxnLst/>
              <a:rect l="textAreaLeft" t="textAreaTop" r="textAreaRight" b="textAreaBottom"/>
              <a:pathLst>
                <a:path w="46215" h="36983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79" name="Google Shape;369;p22"/>
            <p:cNvSpPr/>
            <p:nvPr/>
          </p:nvSpPr>
          <p:spPr>
            <a:xfrm>
              <a:off x="7771320" y="3908520"/>
              <a:ext cx="1090440" cy="872280"/>
            </a:xfrm>
            <a:custGeom>
              <a:avLst/>
              <a:gdLst>
                <a:gd name="textAreaLeft" fmla="*/ 0 w 1090440"/>
                <a:gd name="textAreaRight" fmla="*/ 1091880 w 1090440"/>
                <a:gd name="textAreaTop" fmla="*/ 0 h 872280"/>
                <a:gd name="textAreaBottom" fmla="*/ 873720 h 87228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0" name="Google Shape;370;p22"/>
            <p:cNvSpPr/>
            <p:nvPr/>
          </p:nvSpPr>
          <p:spPr>
            <a:xfrm>
              <a:off x="7753680" y="3977280"/>
              <a:ext cx="1090440" cy="872280"/>
            </a:xfrm>
            <a:custGeom>
              <a:avLst/>
              <a:gdLst>
                <a:gd name="textAreaLeft" fmla="*/ 0 w 1090440"/>
                <a:gd name="textAreaRight" fmla="*/ 1091880 w 1090440"/>
                <a:gd name="textAreaTop" fmla="*/ 0 h 872280"/>
                <a:gd name="textAreaBottom" fmla="*/ 873720 h 872280"/>
              </a:gdLst>
              <a:ahLst/>
              <a:cxnLst/>
              <a:rect l="textAreaLeft" t="textAreaTop" r="textAreaRight" b="textAreaBottom"/>
              <a:pathLst>
                <a:path w="46215" h="36983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1" name="Google Shape;371;p22"/>
            <p:cNvSpPr/>
            <p:nvPr/>
          </p:nvSpPr>
          <p:spPr>
            <a:xfrm>
              <a:off x="7771320" y="3908520"/>
              <a:ext cx="1090440" cy="872280"/>
            </a:xfrm>
            <a:custGeom>
              <a:avLst/>
              <a:gdLst>
                <a:gd name="textAreaLeft" fmla="*/ 0 w 1090440"/>
                <a:gd name="textAreaRight" fmla="*/ 1091880 w 1090440"/>
                <a:gd name="textAreaTop" fmla="*/ 0 h 872280"/>
                <a:gd name="textAreaBottom" fmla="*/ 873720 h 87228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2" name="Google Shape;372;p22"/>
            <p:cNvSpPr/>
            <p:nvPr/>
          </p:nvSpPr>
          <p:spPr>
            <a:xfrm>
              <a:off x="8164800" y="3958560"/>
              <a:ext cx="226800" cy="210240"/>
            </a:xfrm>
            <a:custGeom>
              <a:avLst/>
              <a:gdLst>
                <a:gd name="textAreaLeft" fmla="*/ 0 w 226800"/>
                <a:gd name="textAreaRight" fmla="*/ 228240 w 226800"/>
                <a:gd name="textAreaTop" fmla="*/ 0 h 210240"/>
                <a:gd name="textAreaBottom" fmla="*/ 211680 h 210240"/>
              </a:gdLst>
              <a:ahLst/>
              <a:cxnLst/>
              <a:rect l="textAreaLeft" t="textAreaTop" r="textAreaRight" b="textAreaBottom"/>
              <a:pathLst>
                <a:path w="9659" h="8952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3" name="Google Shape;373;p22"/>
            <p:cNvSpPr/>
            <p:nvPr/>
          </p:nvSpPr>
          <p:spPr>
            <a:xfrm>
              <a:off x="7914960" y="4075560"/>
              <a:ext cx="251280" cy="205560"/>
            </a:xfrm>
            <a:custGeom>
              <a:avLst/>
              <a:gdLst>
                <a:gd name="textAreaLeft" fmla="*/ 0 w 251280"/>
                <a:gd name="textAreaRight" fmla="*/ 252720 w 251280"/>
                <a:gd name="textAreaTop" fmla="*/ 0 h 205560"/>
                <a:gd name="textAreaBottom" fmla="*/ 207000 h 205560"/>
              </a:gdLst>
              <a:ahLst/>
              <a:cxnLst/>
              <a:rect l="textAreaLeft" t="textAreaTop" r="textAreaRight" b="textAreaBottom"/>
              <a:pathLst>
                <a:path w="10701" h="8766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4" name="Google Shape;374;p22"/>
            <p:cNvSpPr/>
            <p:nvPr/>
          </p:nvSpPr>
          <p:spPr>
            <a:xfrm>
              <a:off x="7934760" y="4346640"/>
              <a:ext cx="279000" cy="228960"/>
            </a:xfrm>
            <a:custGeom>
              <a:avLst/>
              <a:gdLst>
                <a:gd name="textAreaLeft" fmla="*/ 0 w 279000"/>
                <a:gd name="textAreaRight" fmla="*/ 280440 w 279000"/>
                <a:gd name="textAreaTop" fmla="*/ 0 h 228960"/>
                <a:gd name="textAreaBottom" fmla="*/ 230400 h 228960"/>
              </a:gdLst>
              <a:ahLst/>
              <a:cxnLst/>
              <a:rect l="textAreaLeft" t="textAreaTop" r="textAreaRight" b="textAreaBottom"/>
              <a:pathLst>
                <a:path w="11866" h="9747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5" name="Google Shape;375;p22"/>
            <p:cNvSpPr/>
            <p:nvPr/>
          </p:nvSpPr>
          <p:spPr>
            <a:xfrm>
              <a:off x="8272800" y="4462920"/>
              <a:ext cx="262080" cy="262440"/>
            </a:xfrm>
            <a:custGeom>
              <a:avLst/>
              <a:gdLst>
                <a:gd name="textAreaLeft" fmla="*/ 0 w 262080"/>
                <a:gd name="textAreaRight" fmla="*/ 263520 w 262080"/>
                <a:gd name="textAreaTop" fmla="*/ 0 h 262440"/>
                <a:gd name="textAreaBottom" fmla="*/ 263880 h 262440"/>
              </a:gdLst>
              <a:ahLst/>
              <a:cxnLst/>
              <a:rect l="textAreaLeft" t="textAreaTop" r="textAreaRight" b="textAreaBottom"/>
              <a:pathLst>
                <a:path w="11149" h="11174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6" name="Google Shape;376;p22"/>
            <p:cNvSpPr/>
            <p:nvPr/>
          </p:nvSpPr>
          <p:spPr>
            <a:xfrm>
              <a:off x="8518680" y="4338000"/>
              <a:ext cx="279000" cy="243000"/>
            </a:xfrm>
            <a:custGeom>
              <a:avLst/>
              <a:gdLst>
                <a:gd name="textAreaLeft" fmla="*/ 0 w 279000"/>
                <a:gd name="textAreaRight" fmla="*/ 280440 w 279000"/>
                <a:gd name="textAreaTop" fmla="*/ 0 h 243000"/>
                <a:gd name="textAreaBottom" fmla="*/ 244440 h 243000"/>
              </a:gdLst>
              <a:ahLst/>
              <a:cxnLst/>
              <a:rect l="textAreaLeft" t="textAreaTop" r="textAreaRight" b="textAreaBottom"/>
              <a:pathLst>
                <a:path w="11873" h="10348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7" name="Google Shape;377;p22"/>
            <p:cNvSpPr/>
            <p:nvPr/>
          </p:nvSpPr>
          <p:spPr>
            <a:xfrm>
              <a:off x="8445960" y="4082040"/>
              <a:ext cx="250920" cy="208080"/>
            </a:xfrm>
            <a:custGeom>
              <a:avLst/>
              <a:gdLst>
                <a:gd name="textAreaLeft" fmla="*/ 0 w 250920"/>
                <a:gd name="textAreaRight" fmla="*/ 252360 w 250920"/>
                <a:gd name="textAreaTop" fmla="*/ 0 h 208080"/>
                <a:gd name="textAreaBottom" fmla="*/ 209520 h 208080"/>
              </a:gdLst>
              <a:ahLst/>
              <a:cxnLst/>
              <a:rect l="textAreaLeft" t="textAreaTop" r="textAreaRight" b="textAreaBottom"/>
              <a:pathLst>
                <a:path w="10682" h="8872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8" name="Google Shape;378;p22"/>
            <p:cNvSpPr/>
            <p:nvPr/>
          </p:nvSpPr>
          <p:spPr>
            <a:xfrm>
              <a:off x="8250480" y="4236840"/>
              <a:ext cx="177480" cy="151560"/>
            </a:xfrm>
            <a:custGeom>
              <a:avLst/>
              <a:gdLst>
                <a:gd name="textAreaLeft" fmla="*/ 0 w 177480"/>
                <a:gd name="textAreaRight" fmla="*/ 178920 w 177480"/>
                <a:gd name="textAreaTop" fmla="*/ 0 h 151560"/>
                <a:gd name="textAreaBottom" fmla="*/ 153000 h 151560"/>
              </a:gdLst>
              <a:ahLst/>
              <a:cxnLst/>
              <a:rect l="textAreaLeft" t="textAreaTop" r="textAreaRight" b="textAreaBottom"/>
              <a:pathLst>
                <a:path w="7574" h="6474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6320" bIns="76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289" name="Google Shape;379;p22"/>
            <p:cNvSpPr/>
            <p:nvPr/>
          </p:nvSpPr>
          <p:spPr>
            <a:xfrm>
              <a:off x="8031960" y="4028760"/>
              <a:ext cx="602280" cy="603000"/>
            </a:xfrm>
            <a:custGeom>
              <a:avLst/>
              <a:gdLst>
                <a:gd name="textAreaLeft" fmla="*/ 0 w 602280"/>
                <a:gd name="textAreaRight" fmla="*/ 603720 w 602280"/>
                <a:gd name="textAreaTop" fmla="*/ 0 h 603000"/>
                <a:gd name="textAreaBottom" fmla="*/ 604440 h 603000"/>
              </a:gdLst>
              <a:ahLst/>
              <a:cxnLst/>
              <a:rect l="textAreaLeft" t="textAreaTop" r="textAreaRight" b="textAreaBottom"/>
              <a:pathLst>
                <a:path w="25551" h="25581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1_1_1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381;p23"/>
          <p:cNvSpPr/>
          <p:nvPr/>
        </p:nvSpPr>
        <p:spPr>
          <a:xfrm rot="4559400">
            <a:off x="282600" y="2473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1" name="Google Shape;382;p23"/>
          <p:cNvSpPr/>
          <p:nvPr/>
        </p:nvSpPr>
        <p:spPr>
          <a:xfrm>
            <a:off x="3090600" y="4730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2" name="Google Shape;383;p23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3" name="Google Shape;384;p23"/>
          <p:cNvSpPr/>
          <p:nvPr/>
        </p:nvSpPr>
        <p:spPr>
          <a:xfrm rot="3391800">
            <a:off x="5798880" y="255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4" name="Google Shape;385;p23"/>
          <p:cNvSpPr/>
          <p:nvPr/>
        </p:nvSpPr>
        <p:spPr>
          <a:xfrm rot="17169600">
            <a:off x="5944680" y="45734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5" name="Google Shape;386;p23"/>
          <p:cNvSpPr/>
          <p:nvPr/>
        </p:nvSpPr>
        <p:spPr>
          <a:xfrm rot="7413600">
            <a:off x="8791560" y="20170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6" name="Google Shape;387;p23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7" name="Google Shape;388;p23"/>
          <p:cNvSpPr/>
          <p:nvPr/>
        </p:nvSpPr>
        <p:spPr>
          <a:xfrm rot="2542200">
            <a:off x="8595720" y="34052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grpSp>
        <p:nvGrpSpPr>
          <p:cNvPr id="298" name="Google Shape;389;p23"/>
          <p:cNvGrpSpPr/>
          <p:nvPr/>
        </p:nvGrpSpPr>
        <p:grpSpPr>
          <a:xfrm>
            <a:off x="7014240" y="129960"/>
            <a:ext cx="1698840" cy="1962000"/>
            <a:chOff x="7014240" y="129960"/>
            <a:chExt cx="1698840" cy="1962000"/>
          </a:xfrm>
        </p:grpSpPr>
        <p:sp>
          <p:nvSpPr>
            <p:cNvPr id="299" name="Google Shape;390;p23"/>
            <p:cNvSpPr/>
            <p:nvPr/>
          </p:nvSpPr>
          <p:spPr>
            <a:xfrm rot="21329400">
              <a:off x="7084080" y="187920"/>
              <a:ext cx="1558440" cy="1845360"/>
            </a:xfrm>
            <a:custGeom>
              <a:avLst/>
              <a:gdLst>
                <a:gd name="textAreaLeft" fmla="*/ 0 w 1558440"/>
                <a:gd name="textAreaRight" fmla="*/ 1559880 w 1558440"/>
                <a:gd name="textAreaTop" fmla="*/ 0 h 1845360"/>
                <a:gd name="textAreaBottom" fmla="*/ 1846800 h 1845360"/>
              </a:gdLst>
              <a:ahLst/>
              <a:cxnLst/>
              <a:rect l="textAreaLeft" t="textAreaTop" r="textAreaRight" b="textAreaBottom"/>
              <a:pathLst>
                <a:path w="49264" h="58330">
                  <a:moveTo>
                    <a:pt x="28737" y="0"/>
                  </a:moveTo>
                  <a:cubicBezTo>
                    <a:pt x="26218" y="0"/>
                    <a:pt x="23877" y="1474"/>
                    <a:pt x="22827" y="3845"/>
                  </a:cubicBezTo>
                  <a:lnTo>
                    <a:pt x="10180" y="3845"/>
                  </a:lnTo>
                  <a:cubicBezTo>
                    <a:pt x="9926" y="2957"/>
                    <a:pt x="9120" y="2341"/>
                    <a:pt x="8195" y="2341"/>
                  </a:cubicBezTo>
                  <a:cubicBezTo>
                    <a:pt x="8188" y="2341"/>
                    <a:pt x="8181" y="2341"/>
                    <a:pt x="8173" y="2341"/>
                  </a:cubicBezTo>
                  <a:cubicBezTo>
                    <a:pt x="7239" y="2341"/>
                    <a:pt x="6423" y="2970"/>
                    <a:pt x="6177" y="3865"/>
                  </a:cubicBezTo>
                  <a:cubicBezTo>
                    <a:pt x="5016" y="4022"/>
                    <a:pt x="4161" y="5006"/>
                    <a:pt x="4151" y="6176"/>
                  </a:cubicBezTo>
                  <a:lnTo>
                    <a:pt x="4151" y="11831"/>
                  </a:lnTo>
                  <a:cubicBezTo>
                    <a:pt x="2046" y="14536"/>
                    <a:pt x="955" y="18116"/>
                    <a:pt x="1102" y="21823"/>
                  </a:cubicBezTo>
                  <a:cubicBezTo>
                    <a:pt x="296" y="22885"/>
                    <a:pt x="1" y="24233"/>
                    <a:pt x="335" y="25413"/>
                  </a:cubicBezTo>
                  <a:cubicBezTo>
                    <a:pt x="483" y="25924"/>
                    <a:pt x="758" y="26406"/>
                    <a:pt x="1132" y="26800"/>
                  </a:cubicBezTo>
                  <a:cubicBezTo>
                    <a:pt x="1112" y="28059"/>
                    <a:pt x="1535" y="29249"/>
                    <a:pt x="2322" y="30104"/>
                  </a:cubicBezTo>
                  <a:cubicBezTo>
                    <a:pt x="2961" y="30802"/>
                    <a:pt x="3836" y="31255"/>
                    <a:pt x="4780" y="31383"/>
                  </a:cubicBezTo>
                  <a:cubicBezTo>
                    <a:pt x="5961" y="32927"/>
                    <a:pt x="7318" y="34343"/>
                    <a:pt x="8813" y="35592"/>
                  </a:cubicBezTo>
                  <a:lnTo>
                    <a:pt x="2863" y="37156"/>
                  </a:lnTo>
                  <a:cubicBezTo>
                    <a:pt x="2223" y="37333"/>
                    <a:pt x="1761" y="37893"/>
                    <a:pt x="1722" y="38562"/>
                  </a:cubicBezTo>
                  <a:lnTo>
                    <a:pt x="1633" y="40214"/>
                  </a:lnTo>
                  <a:lnTo>
                    <a:pt x="1633" y="40303"/>
                  </a:lnTo>
                  <a:lnTo>
                    <a:pt x="610" y="55861"/>
                  </a:lnTo>
                  <a:cubicBezTo>
                    <a:pt x="551" y="56727"/>
                    <a:pt x="1220" y="57474"/>
                    <a:pt x="2086" y="57514"/>
                  </a:cubicBezTo>
                  <a:lnTo>
                    <a:pt x="10603" y="57848"/>
                  </a:lnTo>
                  <a:cubicBezTo>
                    <a:pt x="10652" y="57858"/>
                    <a:pt x="10711" y="57858"/>
                    <a:pt x="10770" y="57858"/>
                  </a:cubicBezTo>
                  <a:lnTo>
                    <a:pt x="12137" y="57907"/>
                  </a:lnTo>
                  <a:lnTo>
                    <a:pt x="22926" y="58330"/>
                  </a:lnTo>
                  <a:lnTo>
                    <a:pt x="22985" y="58330"/>
                  </a:lnTo>
                  <a:cubicBezTo>
                    <a:pt x="23122" y="58330"/>
                    <a:pt x="23250" y="58320"/>
                    <a:pt x="23378" y="58281"/>
                  </a:cubicBezTo>
                  <a:lnTo>
                    <a:pt x="23889" y="58300"/>
                  </a:lnTo>
                  <a:lnTo>
                    <a:pt x="23939" y="58300"/>
                  </a:lnTo>
                  <a:cubicBezTo>
                    <a:pt x="24755" y="58300"/>
                    <a:pt x="25433" y="57661"/>
                    <a:pt x="25483" y="56845"/>
                  </a:cubicBezTo>
                  <a:lnTo>
                    <a:pt x="25581" y="55065"/>
                  </a:lnTo>
                  <a:cubicBezTo>
                    <a:pt x="25649" y="55074"/>
                    <a:pt x="25716" y="55078"/>
                    <a:pt x="25783" y="55078"/>
                  </a:cubicBezTo>
                  <a:cubicBezTo>
                    <a:pt x="26088" y="55078"/>
                    <a:pt x="26385" y="54988"/>
                    <a:pt x="26643" y="54819"/>
                  </a:cubicBezTo>
                  <a:lnTo>
                    <a:pt x="27076" y="54524"/>
                  </a:lnTo>
                  <a:cubicBezTo>
                    <a:pt x="27784" y="54052"/>
                    <a:pt x="27971" y="53088"/>
                    <a:pt x="27499" y="52380"/>
                  </a:cubicBezTo>
                  <a:lnTo>
                    <a:pt x="25876" y="49970"/>
                  </a:lnTo>
                  <a:lnTo>
                    <a:pt x="25896" y="49538"/>
                  </a:lnTo>
                  <a:lnTo>
                    <a:pt x="26132" y="49164"/>
                  </a:lnTo>
                  <a:lnTo>
                    <a:pt x="31285" y="56796"/>
                  </a:lnTo>
                  <a:cubicBezTo>
                    <a:pt x="31511" y="57130"/>
                    <a:pt x="31865" y="57366"/>
                    <a:pt x="32269" y="57445"/>
                  </a:cubicBezTo>
                  <a:cubicBezTo>
                    <a:pt x="32367" y="57464"/>
                    <a:pt x="32465" y="57474"/>
                    <a:pt x="32564" y="57474"/>
                  </a:cubicBezTo>
                  <a:cubicBezTo>
                    <a:pt x="32869" y="57474"/>
                    <a:pt x="33173" y="57376"/>
                    <a:pt x="33419" y="57209"/>
                  </a:cubicBezTo>
                  <a:lnTo>
                    <a:pt x="33852" y="56914"/>
                  </a:lnTo>
                  <a:cubicBezTo>
                    <a:pt x="34088" y="56766"/>
                    <a:pt x="34265" y="56550"/>
                    <a:pt x="34393" y="56304"/>
                  </a:cubicBezTo>
                  <a:cubicBezTo>
                    <a:pt x="35622" y="56756"/>
                    <a:pt x="36930" y="56992"/>
                    <a:pt x="38248" y="57022"/>
                  </a:cubicBezTo>
                  <a:lnTo>
                    <a:pt x="38484" y="57022"/>
                  </a:lnTo>
                  <a:cubicBezTo>
                    <a:pt x="41651" y="57022"/>
                    <a:pt x="43874" y="55743"/>
                    <a:pt x="43962" y="55694"/>
                  </a:cubicBezTo>
                  <a:cubicBezTo>
                    <a:pt x="44523" y="55370"/>
                    <a:pt x="44818" y="54730"/>
                    <a:pt x="44710" y="54091"/>
                  </a:cubicBezTo>
                  <a:lnTo>
                    <a:pt x="44631" y="53629"/>
                  </a:lnTo>
                  <a:cubicBezTo>
                    <a:pt x="44670" y="53304"/>
                    <a:pt x="44611" y="52970"/>
                    <a:pt x="44464" y="52685"/>
                  </a:cubicBezTo>
                  <a:lnTo>
                    <a:pt x="42123" y="39162"/>
                  </a:lnTo>
                  <a:cubicBezTo>
                    <a:pt x="43539" y="37608"/>
                    <a:pt x="44110" y="35474"/>
                    <a:pt x="43667" y="33418"/>
                  </a:cubicBezTo>
                  <a:cubicBezTo>
                    <a:pt x="48113" y="27586"/>
                    <a:pt x="49263" y="20171"/>
                    <a:pt x="46627" y="13867"/>
                  </a:cubicBezTo>
                  <a:cubicBezTo>
                    <a:pt x="46608" y="13828"/>
                    <a:pt x="46598" y="13798"/>
                    <a:pt x="46578" y="13759"/>
                  </a:cubicBezTo>
                  <a:cubicBezTo>
                    <a:pt x="44434" y="9618"/>
                    <a:pt x="39871" y="6638"/>
                    <a:pt x="35199" y="6255"/>
                  </a:cubicBezTo>
                  <a:cubicBezTo>
                    <a:pt x="35101" y="3245"/>
                    <a:pt x="32928" y="698"/>
                    <a:pt x="29967" y="118"/>
                  </a:cubicBezTo>
                  <a:cubicBezTo>
                    <a:pt x="29556" y="39"/>
                    <a:pt x="29144" y="0"/>
                    <a:pt x="28737" y="0"/>
                  </a:cubicBezTo>
                  <a:close/>
                </a:path>
              </a:pathLst>
            </a:custGeom>
            <a:solidFill>
              <a:schemeClr val="accent6"/>
            </a:solidFill>
            <a:ln w="28575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0" name="Google Shape;391;p23"/>
            <p:cNvSpPr/>
            <p:nvPr/>
          </p:nvSpPr>
          <p:spPr>
            <a:xfrm rot="21329400">
              <a:off x="7115040" y="433440"/>
              <a:ext cx="1534320" cy="1033920"/>
            </a:xfrm>
            <a:custGeom>
              <a:avLst/>
              <a:gdLst>
                <a:gd name="textAreaLeft" fmla="*/ 0 w 1534320"/>
                <a:gd name="textAreaRight" fmla="*/ 1535760 w 1534320"/>
                <a:gd name="textAreaTop" fmla="*/ 0 h 1033920"/>
                <a:gd name="textAreaBottom" fmla="*/ 1035360 h 1033920"/>
              </a:gdLst>
              <a:ahLst/>
              <a:cxnLst/>
              <a:rect l="textAreaLeft" t="textAreaTop" r="textAreaRight" b="textAreaBottom"/>
              <a:pathLst>
                <a:path w="48506" h="32701">
                  <a:moveTo>
                    <a:pt x="32942" y="0"/>
                  </a:moveTo>
                  <a:cubicBezTo>
                    <a:pt x="32740" y="0"/>
                    <a:pt x="32538" y="6"/>
                    <a:pt x="32337" y="17"/>
                  </a:cubicBezTo>
                  <a:cubicBezTo>
                    <a:pt x="28093" y="383"/>
                    <a:pt x="24441" y="3877"/>
                    <a:pt x="20243" y="3877"/>
                  </a:cubicBezTo>
                  <a:cubicBezTo>
                    <a:pt x="20043" y="3877"/>
                    <a:pt x="19842" y="3869"/>
                    <a:pt x="19640" y="3853"/>
                  </a:cubicBezTo>
                  <a:cubicBezTo>
                    <a:pt x="16614" y="3314"/>
                    <a:pt x="13458" y="1573"/>
                    <a:pt x="10391" y="1573"/>
                  </a:cubicBezTo>
                  <a:cubicBezTo>
                    <a:pt x="8983" y="1573"/>
                    <a:pt x="7594" y="1940"/>
                    <a:pt x="6245" y="2958"/>
                  </a:cubicBezTo>
                  <a:cubicBezTo>
                    <a:pt x="984" y="6852"/>
                    <a:pt x="0" y="15202"/>
                    <a:pt x="3324" y="20552"/>
                  </a:cubicBezTo>
                  <a:cubicBezTo>
                    <a:pt x="7781" y="27983"/>
                    <a:pt x="16367" y="32700"/>
                    <a:pt x="24944" y="32700"/>
                  </a:cubicBezTo>
                  <a:cubicBezTo>
                    <a:pt x="26379" y="32700"/>
                    <a:pt x="27814" y="32568"/>
                    <a:pt x="29229" y="32295"/>
                  </a:cubicBezTo>
                  <a:cubicBezTo>
                    <a:pt x="40451" y="30161"/>
                    <a:pt x="48505" y="17592"/>
                    <a:pt x="43962" y="6705"/>
                  </a:cubicBezTo>
                  <a:cubicBezTo>
                    <a:pt x="41929" y="2772"/>
                    <a:pt x="37403" y="0"/>
                    <a:pt x="32942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1" name="Google Shape;392;p23"/>
            <p:cNvSpPr/>
            <p:nvPr/>
          </p:nvSpPr>
          <p:spPr>
            <a:xfrm rot="21329400">
              <a:off x="7783920" y="230760"/>
              <a:ext cx="310320" cy="310320"/>
            </a:xfrm>
            <a:custGeom>
              <a:avLst/>
              <a:gdLst>
                <a:gd name="textAreaLeft" fmla="*/ 0 w 310320"/>
                <a:gd name="textAreaRight" fmla="*/ 311760 w 310320"/>
                <a:gd name="textAreaTop" fmla="*/ 0 h 310320"/>
                <a:gd name="textAreaBottom" fmla="*/ 311760 h 310320"/>
              </a:gdLst>
              <a:ahLst/>
              <a:cxnLst/>
              <a:rect l="textAreaLeft" t="textAreaTop" r="textAreaRight" b="textAreaBottom"/>
              <a:pathLst>
                <a:path w="9845" h="9846">
                  <a:moveTo>
                    <a:pt x="4927" y="1"/>
                  </a:moveTo>
                  <a:cubicBezTo>
                    <a:pt x="2203" y="1"/>
                    <a:pt x="0" y="2204"/>
                    <a:pt x="0" y="4918"/>
                  </a:cubicBezTo>
                  <a:cubicBezTo>
                    <a:pt x="0" y="7643"/>
                    <a:pt x="2203" y="9845"/>
                    <a:pt x="4927" y="9845"/>
                  </a:cubicBezTo>
                  <a:cubicBezTo>
                    <a:pt x="7642" y="9845"/>
                    <a:pt x="9845" y="7643"/>
                    <a:pt x="9845" y="4918"/>
                  </a:cubicBezTo>
                  <a:cubicBezTo>
                    <a:pt x="9845" y="2204"/>
                    <a:pt x="7642" y="1"/>
                    <a:pt x="4927" y="1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2" name="Google Shape;393;p23"/>
            <p:cNvSpPr/>
            <p:nvPr/>
          </p:nvSpPr>
          <p:spPr>
            <a:xfrm rot="21329400">
              <a:off x="8126640" y="1103040"/>
              <a:ext cx="310320" cy="310320"/>
            </a:xfrm>
            <a:custGeom>
              <a:avLst/>
              <a:gdLst>
                <a:gd name="textAreaLeft" fmla="*/ 0 w 310320"/>
                <a:gd name="textAreaRight" fmla="*/ 311760 w 310320"/>
                <a:gd name="textAreaTop" fmla="*/ 0 h 310320"/>
                <a:gd name="textAreaBottom" fmla="*/ 311760 h 310320"/>
              </a:gdLst>
              <a:ahLst/>
              <a:cxnLst/>
              <a:rect l="textAreaLeft" t="textAreaTop" r="textAreaRight" b="textAreaBottom"/>
              <a:pathLst>
                <a:path w="9845" h="9846">
                  <a:moveTo>
                    <a:pt x="4928" y="1"/>
                  </a:moveTo>
                  <a:cubicBezTo>
                    <a:pt x="2203" y="1"/>
                    <a:pt x="0" y="2204"/>
                    <a:pt x="0" y="4928"/>
                  </a:cubicBezTo>
                  <a:cubicBezTo>
                    <a:pt x="0" y="7643"/>
                    <a:pt x="2203" y="9846"/>
                    <a:pt x="4928" y="9846"/>
                  </a:cubicBezTo>
                  <a:cubicBezTo>
                    <a:pt x="7642" y="9846"/>
                    <a:pt x="9845" y="7643"/>
                    <a:pt x="9845" y="4928"/>
                  </a:cubicBezTo>
                  <a:cubicBezTo>
                    <a:pt x="9845" y="2204"/>
                    <a:pt x="7642" y="1"/>
                    <a:pt x="4928" y="1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3" name="Google Shape;394;p23"/>
            <p:cNvSpPr/>
            <p:nvPr/>
          </p:nvSpPr>
          <p:spPr>
            <a:xfrm rot="21329400">
              <a:off x="7436520" y="1037160"/>
              <a:ext cx="627120" cy="846720"/>
            </a:xfrm>
            <a:custGeom>
              <a:avLst/>
              <a:gdLst>
                <a:gd name="textAreaLeft" fmla="*/ 0 w 627120"/>
                <a:gd name="textAreaRight" fmla="*/ 628560 w 627120"/>
                <a:gd name="textAreaTop" fmla="*/ 0 h 846720"/>
                <a:gd name="textAreaBottom" fmla="*/ 848160 h 846720"/>
              </a:gdLst>
              <a:ahLst/>
              <a:cxnLst/>
              <a:rect l="textAreaLeft" t="textAreaTop" r="textAreaRight" b="textAreaBottom"/>
              <a:pathLst>
                <a:path fill="none" w="19847" h="26791">
                  <a:moveTo>
                    <a:pt x="19847" y="1"/>
                  </a:moveTo>
                  <a:lnTo>
                    <a:pt x="0" y="26790"/>
                  </a:lnTo>
                </a:path>
              </a:pathLst>
            </a:custGeom>
            <a:solidFill>
              <a:schemeClr val="accent1"/>
            </a:solidFill>
            <a:ln w="28575">
              <a:solidFill>
                <a:srgbClr val="46656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4" name="Google Shape;395;p23"/>
            <p:cNvSpPr/>
            <p:nvPr/>
          </p:nvSpPr>
          <p:spPr>
            <a:xfrm rot="21329400">
              <a:off x="7837200" y="295200"/>
              <a:ext cx="467640" cy="675720"/>
            </a:xfrm>
            <a:custGeom>
              <a:avLst/>
              <a:gdLst>
                <a:gd name="textAreaLeft" fmla="*/ 0 w 467640"/>
                <a:gd name="textAreaRight" fmla="*/ 469080 w 467640"/>
                <a:gd name="textAreaTop" fmla="*/ 0 h 675720"/>
                <a:gd name="textAreaBottom" fmla="*/ 677160 h 675720"/>
              </a:gdLst>
              <a:ahLst/>
              <a:cxnLst/>
              <a:rect l="textAreaLeft" t="textAreaTop" r="textAreaRight" b="textAreaBottom"/>
              <a:pathLst>
                <a:path w="14812" h="21382">
                  <a:moveTo>
                    <a:pt x="2371" y="1"/>
                  </a:moveTo>
                  <a:cubicBezTo>
                    <a:pt x="2105" y="1"/>
                    <a:pt x="1840" y="178"/>
                    <a:pt x="1840" y="532"/>
                  </a:cubicBezTo>
                  <a:lnTo>
                    <a:pt x="1840" y="13248"/>
                  </a:lnTo>
                  <a:lnTo>
                    <a:pt x="20" y="13120"/>
                  </a:lnTo>
                  <a:lnTo>
                    <a:pt x="1" y="14418"/>
                  </a:lnTo>
                  <a:lnTo>
                    <a:pt x="1840" y="14891"/>
                  </a:lnTo>
                  <a:lnTo>
                    <a:pt x="1840" y="21381"/>
                  </a:lnTo>
                  <a:lnTo>
                    <a:pt x="2902" y="21381"/>
                  </a:lnTo>
                  <a:lnTo>
                    <a:pt x="2902" y="15156"/>
                  </a:lnTo>
                  <a:lnTo>
                    <a:pt x="12363" y="17556"/>
                  </a:lnTo>
                  <a:lnTo>
                    <a:pt x="14812" y="17556"/>
                  </a:lnTo>
                  <a:lnTo>
                    <a:pt x="14812" y="16326"/>
                  </a:lnTo>
                  <a:lnTo>
                    <a:pt x="2902" y="13494"/>
                  </a:lnTo>
                  <a:lnTo>
                    <a:pt x="2902" y="532"/>
                  </a:lnTo>
                  <a:cubicBezTo>
                    <a:pt x="2902" y="178"/>
                    <a:pt x="2636" y="1"/>
                    <a:pt x="2371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5" name="Google Shape;396;p23"/>
            <p:cNvSpPr/>
            <p:nvPr/>
          </p:nvSpPr>
          <p:spPr>
            <a:xfrm rot="21329400">
              <a:off x="7203240" y="347400"/>
              <a:ext cx="406080" cy="675720"/>
            </a:xfrm>
            <a:custGeom>
              <a:avLst/>
              <a:gdLst>
                <a:gd name="textAreaLeft" fmla="*/ 0 w 406080"/>
                <a:gd name="textAreaRight" fmla="*/ 407520 w 406080"/>
                <a:gd name="textAreaTop" fmla="*/ 0 h 675720"/>
                <a:gd name="textAreaBottom" fmla="*/ 677160 h 675720"/>
              </a:gdLst>
              <a:ahLst/>
              <a:cxnLst/>
              <a:rect l="textAreaLeft" t="textAreaTop" r="textAreaRight" b="textAreaBottom"/>
              <a:pathLst>
                <a:path w="12865" h="21382">
                  <a:moveTo>
                    <a:pt x="3462" y="1"/>
                  </a:moveTo>
                  <a:cubicBezTo>
                    <a:pt x="3197" y="1"/>
                    <a:pt x="2931" y="178"/>
                    <a:pt x="2931" y="532"/>
                  </a:cubicBezTo>
                  <a:lnTo>
                    <a:pt x="2931" y="13248"/>
                  </a:lnTo>
                  <a:lnTo>
                    <a:pt x="1604" y="12933"/>
                  </a:lnTo>
                  <a:lnTo>
                    <a:pt x="1" y="12815"/>
                  </a:lnTo>
                  <a:lnTo>
                    <a:pt x="1" y="14064"/>
                  </a:lnTo>
                  <a:lnTo>
                    <a:pt x="2931" y="14851"/>
                  </a:lnTo>
                  <a:lnTo>
                    <a:pt x="2931" y="21381"/>
                  </a:lnTo>
                  <a:lnTo>
                    <a:pt x="3994" y="21381"/>
                  </a:lnTo>
                  <a:lnTo>
                    <a:pt x="3994" y="15146"/>
                  </a:lnTo>
                  <a:lnTo>
                    <a:pt x="10789" y="16985"/>
                  </a:lnTo>
                  <a:lnTo>
                    <a:pt x="12864" y="16680"/>
                  </a:lnTo>
                  <a:lnTo>
                    <a:pt x="12864" y="15618"/>
                  </a:lnTo>
                  <a:lnTo>
                    <a:pt x="3994" y="13504"/>
                  </a:lnTo>
                  <a:lnTo>
                    <a:pt x="3994" y="532"/>
                  </a:lnTo>
                  <a:cubicBezTo>
                    <a:pt x="3994" y="178"/>
                    <a:pt x="3728" y="1"/>
                    <a:pt x="3462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6" name="Google Shape;397;p23"/>
            <p:cNvSpPr/>
            <p:nvPr/>
          </p:nvSpPr>
          <p:spPr>
            <a:xfrm rot="21329400">
              <a:off x="7223760" y="407520"/>
              <a:ext cx="44640" cy="306000"/>
            </a:xfrm>
            <a:custGeom>
              <a:avLst/>
              <a:gdLst>
                <a:gd name="textAreaLeft" fmla="*/ 0 w 44640"/>
                <a:gd name="textAreaRight" fmla="*/ 46080 w 44640"/>
                <a:gd name="textAreaTop" fmla="*/ 0 h 306000"/>
                <a:gd name="textAreaBottom" fmla="*/ 307440 h 306000"/>
              </a:gdLst>
              <a:ahLst/>
              <a:cxnLst/>
              <a:rect l="textAreaLeft" t="textAreaTop" r="textAreaRight" b="textAreaBottom"/>
              <a:pathLst>
                <a:path w="1456" h="9708">
                  <a:moveTo>
                    <a:pt x="777" y="0"/>
                  </a:moveTo>
                  <a:cubicBezTo>
                    <a:pt x="344" y="0"/>
                    <a:pt x="0" y="345"/>
                    <a:pt x="0" y="777"/>
                  </a:cubicBezTo>
                  <a:lnTo>
                    <a:pt x="0" y="8930"/>
                  </a:lnTo>
                  <a:cubicBezTo>
                    <a:pt x="0" y="9363"/>
                    <a:pt x="344" y="9707"/>
                    <a:pt x="777" y="9707"/>
                  </a:cubicBezTo>
                  <a:lnTo>
                    <a:pt x="1456" y="9707"/>
                  </a:lnTo>
                  <a:lnTo>
                    <a:pt x="1456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7" name="Google Shape;398;p23"/>
            <p:cNvSpPr/>
            <p:nvPr/>
          </p:nvSpPr>
          <p:spPr>
            <a:xfrm rot="21329400">
              <a:off x="7211880" y="749880"/>
              <a:ext cx="406800" cy="99000"/>
            </a:xfrm>
            <a:custGeom>
              <a:avLst/>
              <a:gdLst>
                <a:gd name="textAreaLeft" fmla="*/ 0 w 406800"/>
                <a:gd name="textAreaRight" fmla="*/ 408240 w 406800"/>
                <a:gd name="textAreaTop" fmla="*/ 0 h 99000"/>
                <a:gd name="textAreaBottom" fmla="*/ 100440 h 99000"/>
              </a:gdLst>
              <a:ahLst/>
              <a:cxnLst/>
              <a:rect l="textAreaLeft" t="textAreaTop" r="textAreaRight" b="textAreaBottom"/>
              <a:pathLst>
                <a:path w="12894" h="3168">
                  <a:moveTo>
                    <a:pt x="1427" y="1"/>
                  </a:moveTo>
                  <a:lnTo>
                    <a:pt x="1" y="138"/>
                  </a:lnTo>
                  <a:lnTo>
                    <a:pt x="11025" y="3167"/>
                  </a:lnTo>
                  <a:lnTo>
                    <a:pt x="12894" y="2951"/>
                  </a:lnTo>
                  <a:lnTo>
                    <a:pt x="1427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040" bIns="50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8" name="Google Shape;399;p23"/>
            <p:cNvSpPr/>
            <p:nvPr/>
          </p:nvSpPr>
          <p:spPr>
            <a:xfrm rot="21329400">
              <a:off x="7344360" y="992880"/>
              <a:ext cx="984960" cy="984600"/>
            </a:xfrm>
            <a:custGeom>
              <a:avLst/>
              <a:gdLst>
                <a:gd name="textAreaLeft" fmla="*/ 0 w 984960"/>
                <a:gd name="textAreaRight" fmla="*/ 986400 w 984960"/>
                <a:gd name="textAreaTop" fmla="*/ 0 h 984600"/>
                <a:gd name="textAreaBottom" fmla="*/ 986040 h 984600"/>
              </a:gdLst>
              <a:ahLst/>
              <a:cxnLst/>
              <a:rect l="textAreaLeft" t="textAreaTop" r="textAreaRight" b="textAreaBottom"/>
              <a:pathLst>
                <a:path w="31148" h="31137">
                  <a:moveTo>
                    <a:pt x="29210" y="3796"/>
                  </a:moveTo>
                  <a:lnTo>
                    <a:pt x="18913" y="20152"/>
                  </a:lnTo>
                  <a:lnTo>
                    <a:pt x="8055" y="4052"/>
                  </a:lnTo>
                  <a:lnTo>
                    <a:pt x="29210" y="3796"/>
                  </a:lnTo>
                  <a:close/>
                  <a:moveTo>
                    <a:pt x="1328" y="1711"/>
                  </a:moveTo>
                  <a:lnTo>
                    <a:pt x="6934" y="4052"/>
                  </a:lnTo>
                  <a:lnTo>
                    <a:pt x="7436" y="4052"/>
                  </a:lnTo>
                  <a:lnTo>
                    <a:pt x="18608" y="20643"/>
                  </a:lnTo>
                  <a:lnTo>
                    <a:pt x="16415" y="24105"/>
                  </a:lnTo>
                  <a:lnTo>
                    <a:pt x="1328" y="1711"/>
                  </a:lnTo>
                  <a:close/>
                  <a:moveTo>
                    <a:pt x="1" y="0"/>
                  </a:moveTo>
                  <a:lnTo>
                    <a:pt x="1" y="1161"/>
                  </a:lnTo>
                  <a:lnTo>
                    <a:pt x="443" y="1348"/>
                  </a:lnTo>
                  <a:lnTo>
                    <a:pt x="16110" y="24587"/>
                  </a:lnTo>
                  <a:lnTo>
                    <a:pt x="12156" y="30862"/>
                  </a:lnTo>
                  <a:lnTo>
                    <a:pt x="12599" y="31137"/>
                  </a:lnTo>
                  <a:lnTo>
                    <a:pt x="16435" y="25059"/>
                  </a:lnTo>
                  <a:lnTo>
                    <a:pt x="18618" y="28295"/>
                  </a:lnTo>
                  <a:lnTo>
                    <a:pt x="19051" y="28009"/>
                  </a:lnTo>
                  <a:lnTo>
                    <a:pt x="16739" y="24577"/>
                  </a:lnTo>
                  <a:lnTo>
                    <a:pt x="18923" y="21105"/>
                  </a:lnTo>
                  <a:lnTo>
                    <a:pt x="25394" y="30704"/>
                  </a:lnTo>
                  <a:lnTo>
                    <a:pt x="25827" y="30419"/>
                  </a:lnTo>
                  <a:lnTo>
                    <a:pt x="19228" y="20624"/>
                  </a:lnTo>
                  <a:lnTo>
                    <a:pt x="29830" y="3787"/>
                  </a:lnTo>
                  <a:lnTo>
                    <a:pt x="31147" y="3767"/>
                  </a:lnTo>
                  <a:lnTo>
                    <a:pt x="31059" y="266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09" name="Google Shape;400;p23"/>
            <p:cNvSpPr/>
            <p:nvPr/>
          </p:nvSpPr>
          <p:spPr>
            <a:xfrm rot="21329400">
              <a:off x="7307640" y="988560"/>
              <a:ext cx="982080" cy="91080"/>
            </a:xfrm>
            <a:custGeom>
              <a:avLst/>
              <a:gdLst>
                <a:gd name="textAreaLeft" fmla="*/ 0 w 982080"/>
                <a:gd name="textAreaRight" fmla="*/ 983520 w 982080"/>
                <a:gd name="textAreaTop" fmla="*/ 0 h 91080"/>
                <a:gd name="textAreaBottom" fmla="*/ 92520 h 91080"/>
              </a:gdLst>
              <a:ahLst/>
              <a:cxnLst/>
              <a:rect l="textAreaLeft" t="textAreaTop" r="textAreaRight" b="textAreaBottom"/>
              <a:pathLst>
                <a:path w="31059" h="2922">
                  <a:moveTo>
                    <a:pt x="20988" y="0"/>
                  </a:moveTo>
                  <a:lnTo>
                    <a:pt x="1" y="177"/>
                  </a:lnTo>
                  <a:lnTo>
                    <a:pt x="6924" y="2921"/>
                  </a:lnTo>
                  <a:lnTo>
                    <a:pt x="31059" y="2833"/>
                  </a:lnTo>
                  <a:lnTo>
                    <a:pt x="20988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0" name="Google Shape;401;p23"/>
            <p:cNvSpPr/>
            <p:nvPr/>
          </p:nvSpPr>
          <p:spPr>
            <a:xfrm rot="21329400">
              <a:off x="7847280" y="705960"/>
              <a:ext cx="467640" cy="106200"/>
            </a:xfrm>
            <a:custGeom>
              <a:avLst/>
              <a:gdLst>
                <a:gd name="textAreaLeft" fmla="*/ 0 w 467640"/>
                <a:gd name="textAreaRight" fmla="*/ 469080 w 467640"/>
                <a:gd name="textAreaTop" fmla="*/ 0 h 106200"/>
                <a:gd name="textAreaBottom" fmla="*/ 107640 h 106200"/>
              </a:gdLst>
              <a:ahLst/>
              <a:cxnLst/>
              <a:rect l="textAreaLeft" t="textAreaTop" r="textAreaRight" b="textAreaBottom"/>
              <a:pathLst>
                <a:path w="14812" h="3394">
                  <a:moveTo>
                    <a:pt x="1633" y="1"/>
                  </a:moveTo>
                  <a:lnTo>
                    <a:pt x="0" y="158"/>
                  </a:lnTo>
                  <a:lnTo>
                    <a:pt x="12717" y="3374"/>
                  </a:lnTo>
                  <a:lnTo>
                    <a:pt x="14811" y="3394"/>
                  </a:lnTo>
                  <a:lnTo>
                    <a:pt x="1633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3640" bIns="53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1" name="Google Shape;402;p23"/>
            <p:cNvSpPr/>
            <p:nvPr/>
          </p:nvSpPr>
          <p:spPr>
            <a:xfrm rot="21329400">
              <a:off x="7239960" y="380520"/>
              <a:ext cx="735480" cy="306000"/>
            </a:xfrm>
            <a:custGeom>
              <a:avLst/>
              <a:gdLst>
                <a:gd name="textAreaLeft" fmla="*/ 0 w 735480"/>
                <a:gd name="textAreaRight" fmla="*/ 736920 w 735480"/>
                <a:gd name="textAreaTop" fmla="*/ 0 h 306000"/>
                <a:gd name="textAreaBottom" fmla="*/ 307440 h 306000"/>
              </a:gdLst>
              <a:ahLst/>
              <a:cxnLst/>
              <a:rect l="textAreaLeft" t="textAreaTop" r="textAreaRight" b="textAreaBottom"/>
              <a:pathLst>
                <a:path w="23271" h="9708">
                  <a:moveTo>
                    <a:pt x="1073" y="0"/>
                  </a:moveTo>
                  <a:cubicBezTo>
                    <a:pt x="965" y="0"/>
                    <a:pt x="866" y="30"/>
                    <a:pt x="778" y="79"/>
                  </a:cubicBezTo>
                  <a:cubicBezTo>
                    <a:pt x="296" y="354"/>
                    <a:pt x="1" y="876"/>
                    <a:pt x="1" y="1426"/>
                  </a:cubicBezTo>
                  <a:lnTo>
                    <a:pt x="30" y="8684"/>
                  </a:lnTo>
                  <a:cubicBezTo>
                    <a:pt x="30" y="8852"/>
                    <a:pt x="99" y="9009"/>
                    <a:pt x="227" y="9117"/>
                  </a:cubicBezTo>
                  <a:lnTo>
                    <a:pt x="719" y="9560"/>
                  </a:lnTo>
                  <a:cubicBezTo>
                    <a:pt x="827" y="9658"/>
                    <a:pt x="965" y="9707"/>
                    <a:pt x="1112" y="9707"/>
                  </a:cubicBezTo>
                  <a:lnTo>
                    <a:pt x="22680" y="9707"/>
                  </a:lnTo>
                  <a:cubicBezTo>
                    <a:pt x="23014" y="9707"/>
                    <a:pt x="23270" y="9442"/>
                    <a:pt x="23270" y="9117"/>
                  </a:cubicBezTo>
                  <a:lnTo>
                    <a:pt x="23270" y="590"/>
                  </a:lnTo>
                  <a:cubicBezTo>
                    <a:pt x="23270" y="266"/>
                    <a:pt x="23005" y="0"/>
                    <a:pt x="22680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2" name="Google Shape;403;p23"/>
            <p:cNvSpPr/>
            <p:nvPr/>
          </p:nvSpPr>
          <p:spPr>
            <a:xfrm rot="21329400">
              <a:off x="8161920" y="1162800"/>
              <a:ext cx="327600" cy="747720"/>
            </a:xfrm>
            <a:custGeom>
              <a:avLst/>
              <a:gdLst>
                <a:gd name="textAreaLeft" fmla="*/ 0 w 327600"/>
                <a:gd name="textAreaRight" fmla="*/ 329040 w 327600"/>
                <a:gd name="textAreaTop" fmla="*/ 0 h 747720"/>
                <a:gd name="textAreaBottom" fmla="*/ 749160 h 747720"/>
              </a:gdLst>
              <a:ahLst/>
              <a:cxnLst/>
              <a:rect l="textAreaLeft" t="textAreaTop" r="textAreaRight" b="textAreaBottom"/>
              <a:pathLst>
                <a:path w="10387" h="23655">
                  <a:moveTo>
                    <a:pt x="4171" y="0"/>
                  </a:moveTo>
                  <a:lnTo>
                    <a:pt x="1" y="22010"/>
                  </a:lnTo>
                  <a:cubicBezTo>
                    <a:pt x="1978" y="23220"/>
                    <a:pt x="3856" y="23623"/>
                    <a:pt x="5479" y="23653"/>
                  </a:cubicBezTo>
                  <a:cubicBezTo>
                    <a:pt x="5550" y="23654"/>
                    <a:pt x="5621" y="23655"/>
                    <a:pt x="5691" y="23655"/>
                  </a:cubicBezTo>
                  <a:cubicBezTo>
                    <a:pt x="8468" y="23655"/>
                    <a:pt x="10386" y="22541"/>
                    <a:pt x="10386" y="22541"/>
                  </a:cubicBezTo>
                  <a:lnTo>
                    <a:pt x="6482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3" name="Google Shape;404;p23"/>
            <p:cNvSpPr/>
            <p:nvPr/>
          </p:nvSpPr>
          <p:spPr>
            <a:xfrm rot="21329400">
              <a:off x="8161200" y="1168560"/>
              <a:ext cx="172080" cy="747360"/>
            </a:xfrm>
            <a:custGeom>
              <a:avLst/>
              <a:gdLst>
                <a:gd name="textAreaLeft" fmla="*/ 0 w 172080"/>
                <a:gd name="textAreaRight" fmla="*/ 173520 w 172080"/>
                <a:gd name="textAreaTop" fmla="*/ 0 h 747360"/>
                <a:gd name="textAreaBottom" fmla="*/ 748800 h 747360"/>
              </a:gdLst>
              <a:ahLst/>
              <a:cxnLst/>
              <a:rect l="textAreaLeft" t="textAreaTop" r="textAreaRight" b="textAreaBottom"/>
              <a:pathLst>
                <a:path w="5479" h="23653">
                  <a:moveTo>
                    <a:pt x="4171" y="0"/>
                  </a:moveTo>
                  <a:lnTo>
                    <a:pt x="1" y="22010"/>
                  </a:lnTo>
                  <a:cubicBezTo>
                    <a:pt x="1978" y="23210"/>
                    <a:pt x="3856" y="23623"/>
                    <a:pt x="5479" y="23653"/>
                  </a:cubicBezTo>
                  <a:lnTo>
                    <a:pt x="4967" y="69"/>
                  </a:lnTo>
                  <a:lnTo>
                    <a:pt x="4967" y="0"/>
                  </a:lnTo>
                  <a:close/>
                </a:path>
              </a:pathLst>
            </a:custGeom>
            <a:solidFill>
              <a:srgbClr val="000000">
                <a:alpha val="13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4" name="Google Shape;405;p23"/>
            <p:cNvSpPr/>
            <p:nvPr/>
          </p:nvSpPr>
          <p:spPr>
            <a:xfrm rot="21329400">
              <a:off x="8159040" y="1433160"/>
              <a:ext cx="101880" cy="199440"/>
            </a:xfrm>
            <a:custGeom>
              <a:avLst/>
              <a:gdLst>
                <a:gd name="textAreaLeft" fmla="*/ 0 w 101880"/>
                <a:gd name="textAreaRight" fmla="*/ 103320 w 101880"/>
                <a:gd name="textAreaTop" fmla="*/ 0 h 199440"/>
                <a:gd name="textAreaBottom" fmla="*/ 200880 h 199440"/>
              </a:gdLst>
              <a:ahLst/>
              <a:cxnLst/>
              <a:rect l="textAreaLeft" t="textAreaTop" r="textAreaRight" b="textAreaBottom"/>
              <a:pathLst>
                <a:path fill="none" w="3266" h="6344">
                  <a:moveTo>
                    <a:pt x="3265" y="0"/>
                  </a:moveTo>
                  <a:lnTo>
                    <a:pt x="2370" y="10"/>
                  </a:lnTo>
                  <a:cubicBezTo>
                    <a:pt x="1308" y="30"/>
                    <a:pt x="433" y="836"/>
                    <a:pt x="325" y="1889"/>
                  </a:cubicBezTo>
                  <a:lnTo>
                    <a:pt x="108" y="3993"/>
                  </a:lnTo>
                  <a:cubicBezTo>
                    <a:pt x="0" y="5154"/>
                    <a:pt x="856" y="6186"/>
                    <a:pt x="2026" y="6285"/>
                  </a:cubicBezTo>
                  <a:lnTo>
                    <a:pt x="2734" y="6344"/>
                  </a:lnTo>
                </a:path>
              </a:pathLst>
            </a:custGeom>
            <a:noFill/>
            <a:ln cap="rnd" w="19050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5" name="Google Shape;406;p23"/>
            <p:cNvSpPr/>
            <p:nvPr/>
          </p:nvSpPr>
          <p:spPr>
            <a:xfrm rot="21329400">
              <a:off x="8190360" y="1832760"/>
              <a:ext cx="316080" cy="46440"/>
            </a:xfrm>
            <a:custGeom>
              <a:avLst/>
              <a:gdLst>
                <a:gd name="textAreaLeft" fmla="*/ 0 w 316080"/>
                <a:gd name="textAreaRight" fmla="*/ 317520 w 316080"/>
                <a:gd name="textAreaTop" fmla="*/ 0 h 46440"/>
                <a:gd name="textAreaBottom" fmla="*/ 47880 h 46440"/>
              </a:gdLst>
              <a:ahLst/>
              <a:cxnLst/>
              <a:rect l="textAreaLeft" t="textAreaTop" r="textAreaRight" b="textAreaBottom"/>
              <a:pathLst>
                <a:path fill="none" w="10023" h="1516">
                  <a:moveTo>
                    <a:pt x="1" y="1"/>
                  </a:moveTo>
                  <a:cubicBezTo>
                    <a:pt x="1" y="1"/>
                    <a:pt x="2440" y="1515"/>
                    <a:pt x="5282" y="1515"/>
                  </a:cubicBezTo>
                  <a:cubicBezTo>
                    <a:pt x="8075" y="1515"/>
                    <a:pt x="10022" y="443"/>
                    <a:pt x="10022" y="443"/>
                  </a:cubicBezTo>
                </a:path>
              </a:pathLst>
            </a:custGeom>
            <a:noFill/>
            <a:ln cap="rnd" w="19050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760" bIns="23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6" name="Google Shape;407;p23"/>
            <p:cNvSpPr/>
            <p:nvPr/>
          </p:nvSpPr>
          <p:spPr>
            <a:xfrm rot="21329400">
              <a:off x="8393760" y="1585080"/>
              <a:ext cx="52920" cy="128160"/>
            </a:xfrm>
            <a:custGeom>
              <a:avLst/>
              <a:gdLst>
                <a:gd name="textAreaLeft" fmla="*/ 0 w 52920"/>
                <a:gd name="textAreaRight" fmla="*/ 54360 w 52920"/>
                <a:gd name="textAreaTop" fmla="*/ 0 h 128160"/>
                <a:gd name="textAreaBottom" fmla="*/ 129600 h 128160"/>
              </a:gdLst>
              <a:ahLst/>
              <a:cxnLst/>
              <a:rect l="textAreaLeft" t="textAreaTop" r="textAreaRight" b="textAreaBottom"/>
              <a:pathLst>
                <a:path w="1721" h="4093">
                  <a:moveTo>
                    <a:pt x="694" y="0"/>
                  </a:moveTo>
                  <a:cubicBezTo>
                    <a:pt x="306" y="0"/>
                    <a:pt x="0" y="337"/>
                    <a:pt x="38" y="729"/>
                  </a:cubicBezTo>
                  <a:lnTo>
                    <a:pt x="304" y="3492"/>
                  </a:lnTo>
                  <a:cubicBezTo>
                    <a:pt x="334" y="3827"/>
                    <a:pt x="619" y="4092"/>
                    <a:pt x="963" y="4092"/>
                  </a:cubicBezTo>
                  <a:lnTo>
                    <a:pt x="1012" y="4092"/>
                  </a:lnTo>
                  <a:cubicBezTo>
                    <a:pt x="1406" y="4092"/>
                    <a:pt x="1720" y="3748"/>
                    <a:pt x="1671" y="3355"/>
                  </a:cubicBezTo>
                  <a:lnTo>
                    <a:pt x="1356" y="591"/>
                  </a:lnTo>
                  <a:cubicBezTo>
                    <a:pt x="1317" y="267"/>
                    <a:pt x="1051" y="21"/>
                    <a:pt x="727" y="1"/>
                  </a:cubicBezTo>
                  <a:cubicBezTo>
                    <a:pt x="716" y="0"/>
                    <a:pt x="705" y="0"/>
                    <a:pt x="694" y="0"/>
                  </a:cubicBezTo>
                  <a:close/>
                </a:path>
              </a:pathLst>
            </a:custGeom>
            <a:solidFill>
              <a:srgbClr val="ffffff">
                <a:alpha val="22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4800" bIns="64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7" name="Google Shape;408;p23"/>
            <p:cNvSpPr/>
            <p:nvPr/>
          </p:nvSpPr>
          <p:spPr>
            <a:xfrm rot="21329400">
              <a:off x="8377920" y="1490760"/>
              <a:ext cx="40320" cy="70560"/>
            </a:xfrm>
            <a:custGeom>
              <a:avLst/>
              <a:gdLst>
                <a:gd name="textAreaLeft" fmla="*/ 0 w 40320"/>
                <a:gd name="textAreaRight" fmla="*/ 41760 w 40320"/>
                <a:gd name="textAreaTop" fmla="*/ 0 h 70560"/>
                <a:gd name="textAreaBottom" fmla="*/ 72000 h 70560"/>
              </a:gdLst>
              <a:ahLst/>
              <a:cxnLst/>
              <a:rect l="textAreaLeft" t="textAreaTop" r="textAreaRight" b="textAreaBottom"/>
              <a:pathLst>
                <a:path w="1317" h="2269">
                  <a:moveTo>
                    <a:pt x="574" y="1"/>
                  </a:moveTo>
                  <a:cubicBezTo>
                    <a:pt x="550" y="1"/>
                    <a:pt x="526" y="2"/>
                    <a:pt x="502" y="5"/>
                  </a:cubicBezTo>
                  <a:cubicBezTo>
                    <a:pt x="207" y="45"/>
                    <a:pt x="0" y="291"/>
                    <a:pt x="10" y="576"/>
                  </a:cubicBezTo>
                  <a:lnTo>
                    <a:pt x="20" y="1707"/>
                  </a:lnTo>
                  <a:cubicBezTo>
                    <a:pt x="30" y="2002"/>
                    <a:pt x="266" y="2248"/>
                    <a:pt x="561" y="2258"/>
                  </a:cubicBezTo>
                  <a:lnTo>
                    <a:pt x="679" y="2267"/>
                  </a:lnTo>
                  <a:cubicBezTo>
                    <a:pt x="690" y="2268"/>
                    <a:pt x="701" y="2268"/>
                    <a:pt x="711" y="2268"/>
                  </a:cubicBezTo>
                  <a:cubicBezTo>
                    <a:pt x="1050" y="2268"/>
                    <a:pt x="1317" y="1971"/>
                    <a:pt x="1269" y="1628"/>
                  </a:cubicBezTo>
                  <a:lnTo>
                    <a:pt x="1131" y="497"/>
                  </a:lnTo>
                  <a:cubicBezTo>
                    <a:pt x="1095" y="207"/>
                    <a:pt x="850" y="1"/>
                    <a:pt x="574" y="1"/>
                  </a:cubicBezTo>
                  <a:close/>
                </a:path>
              </a:pathLst>
            </a:custGeom>
            <a:solidFill>
              <a:srgbClr val="ffffff">
                <a:alpha val="22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000" bIns="36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8" name="Google Shape;409;p23"/>
            <p:cNvSpPr/>
            <p:nvPr/>
          </p:nvSpPr>
          <p:spPr>
            <a:xfrm rot="21329400">
              <a:off x="7319520" y="1493280"/>
              <a:ext cx="601920" cy="514080"/>
            </a:xfrm>
            <a:custGeom>
              <a:avLst/>
              <a:gdLst>
                <a:gd name="textAreaLeft" fmla="*/ 0 w 601920"/>
                <a:gd name="textAreaRight" fmla="*/ 603360 w 601920"/>
                <a:gd name="textAreaTop" fmla="*/ 0 h 514080"/>
                <a:gd name="textAreaBottom" fmla="*/ 515520 h 514080"/>
              </a:gdLst>
              <a:ahLst/>
              <a:cxnLst/>
              <a:rect l="textAreaLeft" t="textAreaTop" r="textAreaRight" b="textAreaBottom"/>
              <a:pathLst>
                <a:path w="19051" h="16278">
                  <a:moveTo>
                    <a:pt x="1" y="1"/>
                  </a:moveTo>
                  <a:lnTo>
                    <a:pt x="1368" y="15195"/>
                  </a:lnTo>
                  <a:lnTo>
                    <a:pt x="5046" y="15835"/>
                  </a:lnTo>
                  <a:lnTo>
                    <a:pt x="18166" y="16277"/>
                  </a:lnTo>
                  <a:lnTo>
                    <a:pt x="19051" y="630"/>
                  </a:lnTo>
                  <a:lnTo>
                    <a:pt x="11763" y="27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19" name="Google Shape;410;p23"/>
            <p:cNvSpPr/>
            <p:nvPr/>
          </p:nvSpPr>
          <p:spPr>
            <a:xfrm rot="21329400">
              <a:off x="7243920" y="1281240"/>
              <a:ext cx="585360" cy="212760"/>
            </a:xfrm>
            <a:custGeom>
              <a:avLst/>
              <a:gdLst>
                <a:gd name="textAreaLeft" fmla="*/ 0 w 585360"/>
                <a:gd name="textAreaRight" fmla="*/ 586800 w 585360"/>
                <a:gd name="textAreaTop" fmla="*/ 0 h 212760"/>
                <a:gd name="textAreaBottom" fmla="*/ 214200 h 212760"/>
              </a:gdLst>
              <a:ahLst/>
              <a:cxnLst/>
              <a:rect l="textAreaLeft" t="textAreaTop" r="textAreaRight" b="textAreaBottom"/>
              <a:pathLst>
                <a:path w="18530" h="6767">
                  <a:moveTo>
                    <a:pt x="18156" y="0"/>
                  </a:moveTo>
                  <a:lnTo>
                    <a:pt x="1643" y="4446"/>
                  </a:lnTo>
                  <a:lnTo>
                    <a:pt x="1" y="5183"/>
                  </a:lnTo>
                  <a:lnTo>
                    <a:pt x="355" y="6767"/>
                  </a:lnTo>
                  <a:lnTo>
                    <a:pt x="18529" y="1702"/>
                  </a:lnTo>
                  <a:lnTo>
                    <a:pt x="18156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0" name="Google Shape;411;p23"/>
            <p:cNvSpPr/>
            <p:nvPr/>
          </p:nvSpPr>
          <p:spPr>
            <a:xfrm rot="21329400">
              <a:off x="7206480" y="1299960"/>
              <a:ext cx="602280" cy="202680"/>
            </a:xfrm>
            <a:custGeom>
              <a:avLst/>
              <a:gdLst>
                <a:gd name="textAreaLeft" fmla="*/ 0 w 602280"/>
                <a:gd name="textAreaRight" fmla="*/ 603720 w 602280"/>
                <a:gd name="textAreaTop" fmla="*/ 0 h 202680"/>
                <a:gd name="textAreaBottom" fmla="*/ 204120 h 202680"/>
              </a:gdLst>
              <a:ahLst/>
              <a:cxnLst/>
              <a:rect l="textAreaLeft" t="textAreaTop" r="textAreaRight" b="textAreaBottom"/>
              <a:pathLst>
                <a:path w="19071" h="6442">
                  <a:moveTo>
                    <a:pt x="17162" y="0"/>
                  </a:moveTo>
                  <a:lnTo>
                    <a:pt x="15363" y="472"/>
                  </a:lnTo>
                  <a:lnTo>
                    <a:pt x="14133" y="1151"/>
                  </a:lnTo>
                  <a:lnTo>
                    <a:pt x="13278" y="1033"/>
                  </a:lnTo>
                  <a:lnTo>
                    <a:pt x="11399" y="1525"/>
                  </a:lnTo>
                  <a:lnTo>
                    <a:pt x="10091" y="2262"/>
                  </a:lnTo>
                  <a:lnTo>
                    <a:pt x="9304" y="2075"/>
                  </a:lnTo>
                  <a:lnTo>
                    <a:pt x="7613" y="2518"/>
                  </a:lnTo>
                  <a:lnTo>
                    <a:pt x="6216" y="3256"/>
                  </a:lnTo>
                  <a:lnTo>
                    <a:pt x="5518" y="3069"/>
                  </a:lnTo>
                  <a:lnTo>
                    <a:pt x="89" y="4505"/>
                  </a:lnTo>
                  <a:lnTo>
                    <a:pt x="1" y="6147"/>
                  </a:lnTo>
                  <a:lnTo>
                    <a:pt x="905" y="6442"/>
                  </a:lnTo>
                  <a:lnTo>
                    <a:pt x="4171" y="5518"/>
                  </a:lnTo>
                  <a:lnTo>
                    <a:pt x="5626" y="4839"/>
                  </a:lnTo>
                  <a:lnTo>
                    <a:pt x="6305" y="4918"/>
                  </a:lnTo>
                  <a:lnTo>
                    <a:pt x="7996" y="4446"/>
                  </a:lnTo>
                  <a:lnTo>
                    <a:pt x="9472" y="3816"/>
                  </a:lnTo>
                  <a:lnTo>
                    <a:pt x="10131" y="3846"/>
                  </a:lnTo>
                  <a:lnTo>
                    <a:pt x="12009" y="3315"/>
                  </a:lnTo>
                  <a:lnTo>
                    <a:pt x="13710" y="2272"/>
                  </a:lnTo>
                  <a:lnTo>
                    <a:pt x="14143" y="2715"/>
                  </a:lnTo>
                  <a:lnTo>
                    <a:pt x="15943" y="2213"/>
                  </a:lnTo>
                  <a:lnTo>
                    <a:pt x="17231" y="1426"/>
                  </a:lnTo>
                  <a:lnTo>
                    <a:pt x="18077" y="1603"/>
                  </a:lnTo>
                  <a:lnTo>
                    <a:pt x="19070" y="1328"/>
                  </a:lnTo>
                  <a:lnTo>
                    <a:pt x="18815" y="256"/>
                  </a:lnTo>
                  <a:lnTo>
                    <a:pt x="17792" y="590"/>
                  </a:lnTo>
                  <a:lnTo>
                    <a:pt x="17162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1" name="Google Shape;412;p23"/>
            <p:cNvSpPr/>
            <p:nvPr/>
          </p:nvSpPr>
          <p:spPr>
            <a:xfrm rot="21329400">
              <a:off x="7201800" y="1488240"/>
              <a:ext cx="682560" cy="525600"/>
            </a:xfrm>
            <a:custGeom>
              <a:avLst/>
              <a:gdLst>
                <a:gd name="textAreaLeft" fmla="*/ 0 w 682560"/>
                <a:gd name="textAreaRight" fmla="*/ 684000 w 682560"/>
                <a:gd name="textAreaTop" fmla="*/ 0 h 525600"/>
                <a:gd name="textAreaBottom" fmla="*/ 527040 h 525600"/>
              </a:gdLst>
              <a:ahLst/>
              <a:cxnLst/>
              <a:rect l="textAreaLeft" t="textAreaTop" r="textAreaRight" b="textAreaBottom"/>
              <a:pathLst>
                <a:path w="21608" h="16641">
                  <a:moveTo>
                    <a:pt x="1034" y="0"/>
                  </a:moveTo>
                  <a:lnTo>
                    <a:pt x="1" y="15815"/>
                  </a:lnTo>
                  <a:lnTo>
                    <a:pt x="20841" y="16641"/>
                  </a:lnTo>
                  <a:lnTo>
                    <a:pt x="21460" y="5036"/>
                  </a:lnTo>
                  <a:lnTo>
                    <a:pt x="21510" y="4013"/>
                  </a:lnTo>
                  <a:lnTo>
                    <a:pt x="21608" y="2312"/>
                  </a:lnTo>
                  <a:lnTo>
                    <a:pt x="21401" y="1299"/>
                  </a:lnTo>
                  <a:lnTo>
                    <a:pt x="20251" y="817"/>
                  </a:lnTo>
                  <a:lnTo>
                    <a:pt x="18559" y="748"/>
                  </a:lnTo>
                  <a:lnTo>
                    <a:pt x="18195" y="1466"/>
                  </a:lnTo>
                  <a:lnTo>
                    <a:pt x="16533" y="659"/>
                  </a:lnTo>
                  <a:lnTo>
                    <a:pt x="14851" y="591"/>
                  </a:lnTo>
                  <a:lnTo>
                    <a:pt x="14517" y="1240"/>
                  </a:lnTo>
                  <a:lnTo>
                    <a:pt x="12835" y="502"/>
                  </a:lnTo>
                  <a:lnTo>
                    <a:pt x="10888" y="414"/>
                  </a:lnTo>
                  <a:lnTo>
                    <a:pt x="10711" y="1348"/>
                  </a:lnTo>
                  <a:lnTo>
                    <a:pt x="8872" y="335"/>
                  </a:lnTo>
                  <a:lnTo>
                    <a:pt x="7023" y="256"/>
                  </a:lnTo>
                  <a:lnTo>
                    <a:pt x="6393" y="777"/>
                  </a:lnTo>
                  <a:lnTo>
                    <a:pt x="4997" y="168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2" name="Google Shape;413;p23"/>
            <p:cNvSpPr/>
            <p:nvPr/>
          </p:nvSpPr>
          <p:spPr>
            <a:xfrm rot="21329400">
              <a:off x="7349760" y="1794600"/>
              <a:ext cx="33120" cy="33480"/>
            </a:xfrm>
            <a:custGeom>
              <a:avLst/>
              <a:gdLst>
                <a:gd name="textAreaLeft" fmla="*/ 0 w 33120"/>
                <a:gd name="textAreaRight" fmla="*/ 34560 w 33120"/>
                <a:gd name="textAreaTop" fmla="*/ 0 h 33480"/>
                <a:gd name="textAreaBottom" fmla="*/ 34920 h 33480"/>
              </a:gdLst>
              <a:ahLst/>
              <a:cxnLst/>
              <a:rect l="textAreaLeft" t="textAreaTop" r="textAreaRight" b="textAreaBottom"/>
              <a:pathLst>
                <a:path w="1091" h="1104">
                  <a:moveTo>
                    <a:pt x="158" y="109"/>
                  </a:moveTo>
                  <a:lnTo>
                    <a:pt x="483" y="119"/>
                  </a:lnTo>
                  <a:cubicBezTo>
                    <a:pt x="489" y="118"/>
                    <a:pt x="495" y="118"/>
                    <a:pt x="501" y="118"/>
                  </a:cubicBezTo>
                  <a:cubicBezTo>
                    <a:pt x="1090" y="118"/>
                    <a:pt x="1069" y="1007"/>
                    <a:pt x="506" y="1007"/>
                  </a:cubicBezTo>
                  <a:cubicBezTo>
                    <a:pt x="486" y="1007"/>
                    <a:pt x="465" y="1006"/>
                    <a:pt x="443" y="1004"/>
                  </a:cubicBezTo>
                  <a:lnTo>
                    <a:pt x="119" y="994"/>
                  </a:lnTo>
                  <a:lnTo>
                    <a:pt x="158" y="109"/>
                  </a:lnTo>
                  <a:close/>
                  <a:moveTo>
                    <a:pt x="50" y="1"/>
                  </a:moveTo>
                  <a:lnTo>
                    <a:pt x="1" y="1082"/>
                  </a:lnTo>
                  <a:lnTo>
                    <a:pt x="443" y="1102"/>
                  </a:lnTo>
                  <a:cubicBezTo>
                    <a:pt x="458" y="1103"/>
                    <a:pt x="473" y="1103"/>
                    <a:pt x="487" y="1103"/>
                  </a:cubicBezTo>
                  <a:cubicBezTo>
                    <a:pt x="817" y="1103"/>
                    <a:pt x="1034" y="892"/>
                    <a:pt x="1053" y="591"/>
                  </a:cubicBezTo>
                  <a:cubicBezTo>
                    <a:pt x="1063" y="266"/>
                    <a:pt x="837" y="30"/>
                    <a:pt x="492" y="20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3" name="Google Shape;414;p23"/>
            <p:cNvSpPr/>
            <p:nvPr/>
          </p:nvSpPr>
          <p:spPr>
            <a:xfrm rot="21329400">
              <a:off x="7394040" y="1793880"/>
              <a:ext cx="3960" cy="32760"/>
            </a:xfrm>
            <a:custGeom>
              <a:avLst/>
              <a:gdLst>
                <a:gd name="textAreaLeft" fmla="*/ 0 w 3960"/>
                <a:gd name="textAreaRight" fmla="*/ 5400 w 3960"/>
                <a:gd name="textAreaTop" fmla="*/ 0 h 32760"/>
                <a:gd name="textAreaBottom" fmla="*/ 34200 h 32760"/>
              </a:gdLst>
              <a:ahLst/>
              <a:cxnLst/>
              <a:rect l="textAreaLeft" t="textAreaTop" r="textAreaRight" b="textAreaBottom"/>
              <a:pathLst>
                <a:path w="168" h="1083">
                  <a:moveTo>
                    <a:pt x="49" y="1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67" y="1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4" name="Google Shape;415;p23"/>
            <p:cNvSpPr/>
            <p:nvPr/>
          </p:nvSpPr>
          <p:spPr>
            <a:xfrm rot="21329400">
              <a:off x="7412760" y="1791360"/>
              <a:ext cx="27000" cy="34200"/>
            </a:xfrm>
            <a:custGeom>
              <a:avLst/>
              <a:gdLst>
                <a:gd name="textAreaLeft" fmla="*/ 0 w 27000"/>
                <a:gd name="textAreaRight" fmla="*/ 28440 w 27000"/>
                <a:gd name="textAreaTop" fmla="*/ 0 h 34200"/>
                <a:gd name="textAreaBottom" fmla="*/ 35640 h 34200"/>
              </a:gdLst>
              <a:ahLst/>
              <a:cxnLst/>
              <a:rect l="textAreaLeft" t="textAreaTop" r="textAreaRight" b="textAreaBottom"/>
              <a:pathLst>
                <a:path w="896" h="1122">
                  <a:moveTo>
                    <a:pt x="158" y="98"/>
                  </a:moveTo>
                  <a:lnTo>
                    <a:pt x="443" y="108"/>
                  </a:lnTo>
                  <a:cubicBezTo>
                    <a:pt x="659" y="118"/>
                    <a:pt x="777" y="226"/>
                    <a:pt x="767" y="393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1"/>
                    <a:pt x="423" y="649"/>
                  </a:cubicBezTo>
                  <a:lnTo>
                    <a:pt x="138" y="639"/>
                  </a:lnTo>
                  <a:lnTo>
                    <a:pt x="158" y="98"/>
                  </a:lnTo>
                  <a:close/>
                  <a:moveTo>
                    <a:pt x="49" y="0"/>
                  </a:moveTo>
                  <a:lnTo>
                    <a:pt x="0" y="1082"/>
                  </a:lnTo>
                  <a:lnTo>
                    <a:pt x="118" y="1082"/>
                  </a:lnTo>
                  <a:lnTo>
                    <a:pt x="128" y="738"/>
                  </a:lnTo>
                  <a:lnTo>
                    <a:pt x="423" y="747"/>
                  </a:lnTo>
                  <a:lnTo>
                    <a:pt x="512" y="747"/>
                  </a:lnTo>
                  <a:lnTo>
                    <a:pt x="748" y="1111"/>
                  </a:lnTo>
                  <a:lnTo>
                    <a:pt x="866" y="1121"/>
                  </a:lnTo>
                  <a:lnTo>
                    <a:pt x="620" y="738"/>
                  </a:lnTo>
                  <a:cubicBezTo>
                    <a:pt x="777" y="698"/>
                    <a:pt x="885" y="561"/>
                    <a:pt x="885" y="403"/>
                  </a:cubicBezTo>
                  <a:cubicBezTo>
                    <a:pt x="895" y="167"/>
                    <a:pt x="728" y="30"/>
                    <a:pt x="453" y="10"/>
                  </a:cubicBezTo>
                  <a:lnTo>
                    <a:pt x="49" y="0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5" name="Google Shape;416;p23"/>
            <p:cNvSpPr/>
            <p:nvPr/>
          </p:nvSpPr>
          <p:spPr>
            <a:xfrm rot="21329400">
              <a:off x="7452000" y="1791000"/>
              <a:ext cx="23400" cy="34200"/>
            </a:xfrm>
            <a:custGeom>
              <a:avLst/>
              <a:gdLst>
                <a:gd name="textAreaLeft" fmla="*/ 0 w 23400"/>
                <a:gd name="textAreaRight" fmla="*/ 24840 w 23400"/>
                <a:gd name="textAreaTop" fmla="*/ 0 h 34200"/>
                <a:gd name="textAreaBottom" fmla="*/ 35640 h 34200"/>
              </a:gdLst>
              <a:ahLst/>
              <a:cxnLst/>
              <a:rect l="textAreaLeft" t="textAreaTop" r="textAreaRight" b="textAreaBottom"/>
              <a:pathLst>
                <a:path w="788" h="1122">
                  <a:moveTo>
                    <a:pt x="50" y="0"/>
                  </a:moveTo>
                  <a:lnTo>
                    <a:pt x="1" y="1092"/>
                  </a:lnTo>
                  <a:lnTo>
                    <a:pt x="768" y="1122"/>
                  </a:lnTo>
                  <a:lnTo>
                    <a:pt x="768" y="1023"/>
                  </a:lnTo>
                  <a:lnTo>
                    <a:pt x="119" y="994"/>
                  </a:lnTo>
                  <a:lnTo>
                    <a:pt x="138" y="590"/>
                  </a:lnTo>
                  <a:lnTo>
                    <a:pt x="699" y="610"/>
                  </a:lnTo>
                  <a:lnTo>
                    <a:pt x="699" y="522"/>
                  </a:lnTo>
                  <a:lnTo>
                    <a:pt x="138" y="492"/>
                  </a:lnTo>
                  <a:lnTo>
                    <a:pt x="158" y="109"/>
                  </a:lnTo>
                  <a:lnTo>
                    <a:pt x="787" y="138"/>
                  </a:lnTo>
                  <a:lnTo>
                    <a:pt x="787" y="40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6" name="Google Shape;417;p23"/>
            <p:cNvSpPr/>
            <p:nvPr/>
          </p:nvSpPr>
          <p:spPr>
            <a:xfrm rot="21329400">
              <a:off x="7484760" y="1789920"/>
              <a:ext cx="30960" cy="3348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3480"/>
                <a:gd name="textAreaBottom" fmla="*/ 34920 h 33480"/>
              </a:gdLst>
              <a:ahLst/>
              <a:cxnLst/>
              <a:rect l="textAreaLeft" t="textAreaTop" r="textAreaRight" b="textAreaBottom"/>
              <a:pathLst>
                <a:path w="1024" h="1105">
                  <a:moveTo>
                    <a:pt x="594" y="0"/>
                  </a:moveTo>
                  <a:cubicBezTo>
                    <a:pt x="296" y="0"/>
                    <a:pt x="50" y="230"/>
                    <a:pt x="41" y="532"/>
                  </a:cubicBezTo>
                  <a:cubicBezTo>
                    <a:pt x="21" y="847"/>
                    <a:pt x="277" y="1103"/>
                    <a:pt x="581" y="1103"/>
                  </a:cubicBezTo>
                  <a:cubicBezTo>
                    <a:pt x="595" y="1104"/>
                    <a:pt x="608" y="1104"/>
                    <a:pt x="620" y="1104"/>
                  </a:cubicBezTo>
                  <a:cubicBezTo>
                    <a:pt x="762" y="1104"/>
                    <a:pt x="885" y="1055"/>
                    <a:pt x="985" y="955"/>
                  </a:cubicBezTo>
                  <a:lnTo>
                    <a:pt x="916" y="887"/>
                  </a:lnTo>
                  <a:cubicBezTo>
                    <a:pt x="844" y="959"/>
                    <a:pt x="739" y="1006"/>
                    <a:pt x="624" y="1006"/>
                  </a:cubicBezTo>
                  <a:cubicBezTo>
                    <a:pt x="613" y="1006"/>
                    <a:pt x="602" y="1005"/>
                    <a:pt x="591" y="1005"/>
                  </a:cubicBezTo>
                  <a:cubicBezTo>
                    <a:pt x="1" y="985"/>
                    <a:pt x="30" y="109"/>
                    <a:pt x="602" y="109"/>
                  </a:cubicBezTo>
                  <a:cubicBezTo>
                    <a:pt x="611" y="109"/>
                    <a:pt x="621" y="109"/>
                    <a:pt x="631" y="110"/>
                  </a:cubicBezTo>
                  <a:cubicBezTo>
                    <a:pt x="749" y="110"/>
                    <a:pt x="867" y="159"/>
                    <a:pt x="945" y="247"/>
                  </a:cubicBezTo>
                  <a:lnTo>
                    <a:pt x="1024" y="178"/>
                  </a:lnTo>
                  <a:cubicBezTo>
                    <a:pt x="926" y="70"/>
                    <a:pt x="778" y="1"/>
                    <a:pt x="631" y="1"/>
                  </a:cubicBezTo>
                  <a:cubicBezTo>
                    <a:pt x="618" y="1"/>
                    <a:pt x="606" y="0"/>
                    <a:pt x="594" y="0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7" name="Google Shape;418;p23"/>
            <p:cNvSpPr/>
            <p:nvPr/>
          </p:nvSpPr>
          <p:spPr>
            <a:xfrm rot="21329400">
              <a:off x="7522920" y="1787040"/>
              <a:ext cx="26280" cy="3348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3480"/>
                <a:gd name="textAreaBottom" fmla="*/ 34920 h 33480"/>
              </a:gdLst>
              <a:ahLst/>
              <a:cxnLst/>
              <a:rect l="textAreaLeft" t="textAreaTop" r="textAreaRight" b="textAreaBottom"/>
              <a:pathLst>
                <a:path w="876" h="1103">
                  <a:moveTo>
                    <a:pt x="0" y="1"/>
                  </a:moveTo>
                  <a:lnTo>
                    <a:pt x="0" y="99"/>
                  </a:lnTo>
                  <a:lnTo>
                    <a:pt x="384" y="109"/>
                  </a:lnTo>
                  <a:lnTo>
                    <a:pt x="344" y="1102"/>
                  </a:lnTo>
                  <a:lnTo>
                    <a:pt x="452" y="1102"/>
                  </a:lnTo>
                  <a:lnTo>
                    <a:pt x="492" y="119"/>
                  </a:lnTo>
                  <a:lnTo>
                    <a:pt x="875" y="129"/>
                  </a:lnTo>
                  <a:lnTo>
                    <a:pt x="875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8" name="Google Shape;419;p23"/>
            <p:cNvSpPr/>
            <p:nvPr/>
          </p:nvSpPr>
          <p:spPr>
            <a:xfrm rot="21329400">
              <a:off x="7554600" y="1785600"/>
              <a:ext cx="41760" cy="34920"/>
            </a:xfrm>
            <a:custGeom>
              <a:avLst/>
              <a:gdLst>
                <a:gd name="textAreaLeft" fmla="*/ 0 w 41760"/>
                <a:gd name="textAreaRight" fmla="*/ 43200 w 41760"/>
                <a:gd name="textAreaTop" fmla="*/ 0 h 34920"/>
                <a:gd name="textAreaBottom" fmla="*/ 36360 h 34920"/>
              </a:gdLst>
              <a:ahLst/>
              <a:cxnLst/>
              <a:rect l="textAreaLeft" t="textAreaTop" r="textAreaRight" b="textAreaBottom"/>
              <a:pathLst>
                <a:path w="1363" h="1145">
                  <a:moveTo>
                    <a:pt x="605" y="128"/>
                  </a:moveTo>
                  <a:cubicBezTo>
                    <a:pt x="848" y="128"/>
                    <a:pt x="1077" y="323"/>
                    <a:pt x="1063" y="603"/>
                  </a:cubicBezTo>
                  <a:cubicBezTo>
                    <a:pt x="1054" y="847"/>
                    <a:pt x="857" y="1037"/>
                    <a:pt x="625" y="1037"/>
                  </a:cubicBezTo>
                  <a:cubicBezTo>
                    <a:pt x="614" y="1037"/>
                    <a:pt x="602" y="1037"/>
                    <a:pt x="591" y="1036"/>
                  </a:cubicBezTo>
                  <a:cubicBezTo>
                    <a:pt x="178" y="1026"/>
                    <a:pt x="1" y="525"/>
                    <a:pt x="296" y="249"/>
                  </a:cubicBezTo>
                  <a:cubicBezTo>
                    <a:pt x="389" y="165"/>
                    <a:pt x="498" y="128"/>
                    <a:pt x="605" y="128"/>
                  </a:cubicBezTo>
                  <a:close/>
                  <a:moveTo>
                    <a:pt x="611" y="0"/>
                  </a:moveTo>
                  <a:cubicBezTo>
                    <a:pt x="320" y="0"/>
                    <a:pt x="40" y="223"/>
                    <a:pt x="40" y="564"/>
                  </a:cubicBezTo>
                  <a:cubicBezTo>
                    <a:pt x="21" y="879"/>
                    <a:pt x="267" y="1144"/>
                    <a:pt x="581" y="1144"/>
                  </a:cubicBezTo>
                  <a:cubicBezTo>
                    <a:pt x="589" y="1145"/>
                    <a:pt x="597" y="1145"/>
                    <a:pt x="605" y="1145"/>
                  </a:cubicBezTo>
                  <a:cubicBezTo>
                    <a:pt x="1101" y="1145"/>
                    <a:pt x="1363" y="539"/>
                    <a:pt x="1024" y="180"/>
                  </a:cubicBezTo>
                  <a:cubicBezTo>
                    <a:pt x="906" y="56"/>
                    <a:pt x="757" y="0"/>
                    <a:pt x="611" y="0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000" bIns="18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29" name="Google Shape;420;p23"/>
            <p:cNvSpPr/>
            <p:nvPr/>
          </p:nvSpPr>
          <p:spPr>
            <a:xfrm rot="21329400">
              <a:off x="7603200" y="1784160"/>
              <a:ext cx="27000" cy="34200"/>
            </a:xfrm>
            <a:custGeom>
              <a:avLst/>
              <a:gdLst>
                <a:gd name="textAreaLeft" fmla="*/ 0 w 27000"/>
                <a:gd name="textAreaRight" fmla="*/ 28440 w 27000"/>
                <a:gd name="textAreaTop" fmla="*/ 0 h 34200"/>
                <a:gd name="textAreaBottom" fmla="*/ 35640 h 34200"/>
              </a:gdLst>
              <a:ahLst/>
              <a:cxnLst/>
              <a:rect l="textAreaLeft" t="textAreaTop" r="textAreaRight" b="textAreaBottom"/>
              <a:pathLst>
                <a:path w="896" h="1123">
                  <a:moveTo>
                    <a:pt x="158" y="99"/>
                  </a:moveTo>
                  <a:lnTo>
                    <a:pt x="443" y="109"/>
                  </a:lnTo>
                  <a:cubicBezTo>
                    <a:pt x="659" y="119"/>
                    <a:pt x="767" y="227"/>
                    <a:pt x="767" y="394"/>
                  </a:cubicBezTo>
                  <a:cubicBezTo>
                    <a:pt x="758" y="556"/>
                    <a:pt x="659" y="652"/>
                    <a:pt x="476" y="652"/>
                  </a:cubicBezTo>
                  <a:cubicBezTo>
                    <a:pt x="459" y="652"/>
                    <a:pt x="442" y="652"/>
                    <a:pt x="423" y="650"/>
                  </a:cubicBezTo>
                  <a:lnTo>
                    <a:pt x="138" y="640"/>
                  </a:lnTo>
                  <a:lnTo>
                    <a:pt x="158" y="99"/>
                  </a:lnTo>
                  <a:close/>
                  <a:moveTo>
                    <a:pt x="50" y="1"/>
                  </a:moveTo>
                  <a:lnTo>
                    <a:pt x="0" y="1083"/>
                  </a:lnTo>
                  <a:lnTo>
                    <a:pt x="118" y="1083"/>
                  </a:lnTo>
                  <a:lnTo>
                    <a:pt x="138" y="739"/>
                  </a:lnTo>
                  <a:lnTo>
                    <a:pt x="423" y="748"/>
                  </a:lnTo>
                  <a:lnTo>
                    <a:pt x="512" y="748"/>
                  </a:lnTo>
                  <a:lnTo>
                    <a:pt x="748" y="1112"/>
                  </a:lnTo>
                  <a:lnTo>
                    <a:pt x="866" y="1122"/>
                  </a:lnTo>
                  <a:lnTo>
                    <a:pt x="866" y="1122"/>
                  </a:lnTo>
                  <a:lnTo>
                    <a:pt x="620" y="739"/>
                  </a:lnTo>
                  <a:cubicBezTo>
                    <a:pt x="777" y="699"/>
                    <a:pt x="886" y="562"/>
                    <a:pt x="886" y="404"/>
                  </a:cubicBezTo>
                  <a:cubicBezTo>
                    <a:pt x="895" y="168"/>
                    <a:pt x="728" y="30"/>
                    <a:pt x="453" y="11"/>
                  </a:cubicBezTo>
                  <a:lnTo>
                    <a:pt x="50" y="1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640" bIns="176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0" name="Google Shape;421;p23"/>
            <p:cNvSpPr/>
            <p:nvPr/>
          </p:nvSpPr>
          <p:spPr>
            <a:xfrm rot="21329400">
              <a:off x="7274160" y="1632240"/>
              <a:ext cx="532080" cy="17280"/>
            </a:xfrm>
            <a:custGeom>
              <a:avLst/>
              <a:gdLst>
                <a:gd name="textAreaLeft" fmla="*/ 0 w 532080"/>
                <a:gd name="textAreaRight" fmla="*/ 533520 w 532080"/>
                <a:gd name="textAreaTop" fmla="*/ 0 h 17280"/>
                <a:gd name="textAreaBottom" fmla="*/ 18720 h 17280"/>
              </a:gdLst>
              <a:ahLst/>
              <a:cxnLst/>
              <a:rect l="textAreaLeft" t="textAreaTop" r="textAreaRight" b="textAreaBottom"/>
              <a:pathLst>
                <a:path fill="none" w="16848" h="591">
                  <a:moveTo>
                    <a:pt x="0" y="1"/>
                  </a:moveTo>
                  <a:lnTo>
                    <a:pt x="16847" y="591"/>
                  </a:lnTo>
                </a:path>
              </a:pathLst>
            </a:custGeom>
            <a:noFill/>
            <a:ln cap="rnd"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360" bIns="9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1" name="Google Shape;422;p23"/>
            <p:cNvSpPr/>
            <p:nvPr/>
          </p:nvSpPr>
          <p:spPr>
            <a:xfrm rot="21329400">
              <a:off x="7280640" y="1734480"/>
              <a:ext cx="545400" cy="18360"/>
            </a:xfrm>
            <a:custGeom>
              <a:avLst/>
              <a:gdLst>
                <a:gd name="textAreaLeft" fmla="*/ 0 w 545400"/>
                <a:gd name="textAreaRight" fmla="*/ 546840 w 545400"/>
                <a:gd name="textAreaTop" fmla="*/ 0 h 18360"/>
                <a:gd name="textAreaBottom" fmla="*/ 19800 h 18360"/>
              </a:gdLst>
              <a:ahLst/>
              <a:cxnLst/>
              <a:rect l="textAreaLeft" t="textAreaTop" r="textAreaRight" b="textAreaBottom"/>
              <a:pathLst>
                <a:path fill="none" w="17271" h="631">
                  <a:moveTo>
                    <a:pt x="0" y="1"/>
                  </a:moveTo>
                  <a:lnTo>
                    <a:pt x="17270" y="630"/>
                  </a:lnTo>
                </a:path>
              </a:pathLst>
            </a:custGeom>
            <a:noFill/>
            <a:ln cap="rnd"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720" bIns="9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2" name="Google Shape;423;p23"/>
            <p:cNvSpPr/>
            <p:nvPr/>
          </p:nvSpPr>
          <p:spPr>
            <a:xfrm rot="21329400">
              <a:off x="7464960" y="1646640"/>
              <a:ext cx="4320" cy="10044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100440"/>
                <a:gd name="textAreaBottom" fmla="*/ 101880 h 100440"/>
              </a:gdLst>
              <a:ahLst/>
              <a:cxnLst/>
              <a:rect l="textAreaLeft" t="textAreaTop" r="textAreaRight" b="textAreaBottom"/>
              <a:pathLst>
                <a:path fill="none" w="178" h="3217">
                  <a:moveTo>
                    <a:pt x="178" y="1"/>
                  </a:moveTo>
                  <a:lnTo>
                    <a:pt x="1" y="3217"/>
                  </a:lnTo>
                </a:path>
              </a:pathLst>
            </a:custGeom>
            <a:noFill/>
            <a:ln cap="rnd"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760" bIns="50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3" name="Google Shape;424;p23"/>
            <p:cNvSpPr/>
            <p:nvPr/>
          </p:nvSpPr>
          <p:spPr>
            <a:xfrm rot="21329400">
              <a:off x="7676280" y="1638360"/>
              <a:ext cx="3600" cy="99720"/>
            </a:xfrm>
            <a:custGeom>
              <a:avLst/>
              <a:gdLst>
                <a:gd name="textAreaLeft" fmla="*/ 0 w 3600"/>
                <a:gd name="textAreaRight" fmla="*/ 5040 w 3600"/>
                <a:gd name="textAreaTop" fmla="*/ 0 h 99720"/>
                <a:gd name="textAreaBottom" fmla="*/ 101160 h 99720"/>
              </a:gdLst>
              <a:ahLst/>
              <a:cxnLst/>
              <a:rect l="textAreaLeft" t="textAreaTop" r="textAreaRight" b="textAreaBottom"/>
              <a:pathLst>
                <a:path fill="none" w="158" h="3197">
                  <a:moveTo>
                    <a:pt x="158" y="1"/>
                  </a:moveTo>
                  <a:lnTo>
                    <a:pt x="0" y="3197"/>
                  </a:lnTo>
                </a:path>
              </a:pathLst>
            </a:custGeom>
            <a:noFill/>
            <a:ln cap="rnd"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400" bIns="50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4" name="Google Shape;425;p23"/>
            <p:cNvSpPr/>
            <p:nvPr/>
          </p:nvSpPr>
          <p:spPr>
            <a:xfrm rot="21329400">
              <a:off x="7282080" y="1848960"/>
              <a:ext cx="540720" cy="18720"/>
            </a:xfrm>
            <a:custGeom>
              <a:avLst/>
              <a:gdLst>
                <a:gd name="textAreaLeft" fmla="*/ 0 w 540720"/>
                <a:gd name="textAreaRight" fmla="*/ 542160 w 540720"/>
                <a:gd name="textAreaTop" fmla="*/ 0 h 18720"/>
                <a:gd name="textAreaBottom" fmla="*/ 20160 h 18720"/>
              </a:gdLst>
              <a:ahLst/>
              <a:cxnLst/>
              <a:rect l="textAreaLeft" t="textAreaTop" r="textAreaRight" b="textAreaBottom"/>
              <a:pathLst>
                <a:path fill="none" w="17123" h="640">
                  <a:moveTo>
                    <a:pt x="0" y="1"/>
                  </a:moveTo>
                  <a:lnTo>
                    <a:pt x="17123" y="640"/>
                  </a:lnTo>
                </a:path>
              </a:pathLst>
            </a:custGeom>
            <a:noFill/>
            <a:ln cap="rnd"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0080" bIns="10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5" name="Google Shape;426;p23"/>
            <p:cNvSpPr/>
            <p:nvPr/>
          </p:nvSpPr>
          <p:spPr>
            <a:xfrm rot="21329400">
              <a:off x="7266240" y="1568520"/>
              <a:ext cx="604800" cy="23040"/>
            </a:xfrm>
            <a:custGeom>
              <a:avLst/>
              <a:gdLst>
                <a:gd name="textAreaLeft" fmla="*/ 0 w 604800"/>
                <a:gd name="textAreaRight" fmla="*/ 606240 w 604800"/>
                <a:gd name="textAreaTop" fmla="*/ 0 h 23040"/>
                <a:gd name="textAreaBottom" fmla="*/ 24480 h 23040"/>
              </a:gdLst>
              <a:ahLst/>
              <a:cxnLst/>
              <a:rect l="textAreaLeft" t="textAreaTop" r="textAreaRight" b="textAreaBottom"/>
              <a:pathLst>
                <a:path fill="none" w="19149" h="768">
                  <a:moveTo>
                    <a:pt x="0" y="0"/>
                  </a:moveTo>
                  <a:lnTo>
                    <a:pt x="5036" y="197"/>
                  </a:lnTo>
                  <a:lnTo>
                    <a:pt x="7052" y="276"/>
                  </a:lnTo>
                  <a:lnTo>
                    <a:pt x="8901" y="355"/>
                  </a:lnTo>
                  <a:lnTo>
                    <a:pt x="10907" y="433"/>
                  </a:lnTo>
                  <a:lnTo>
                    <a:pt x="10907" y="433"/>
                  </a:lnTo>
                  <a:lnTo>
                    <a:pt x="12854" y="512"/>
                  </a:lnTo>
                  <a:lnTo>
                    <a:pt x="14861" y="591"/>
                  </a:lnTo>
                  <a:lnTo>
                    <a:pt x="16542" y="659"/>
                  </a:lnTo>
                  <a:lnTo>
                    <a:pt x="18558" y="738"/>
                  </a:lnTo>
                  <a:lnTo>
                    <a:pt x="19149" y="768"/>
                  </a:lnTo>
                </a:path>
              </a:pathLst>
            </a:custGeom>
            <a:noFill/>
            <a:ln cap="rnd"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2240" bIns="12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6" name="Google Shape;427;p23"/>
            <p:cNvSpPr/>
            <p:nvPr/>
          </p:nvSpPr>
          <p:spPr>
            <a:xfrm rot="21329400">
              <a:off x="7346160" y="1504080"/>
              <a:ext cx="138240" cy="84960"/>
            </a:xfrm>
            <a:custGeom>
              <a:avLst/>
              <a:gdLst>
                <a:gd name="textAreaLeft" fmla="*/ 0 w 138240"/>
                <a:gd name="textAreaRight" fmla="*/ 139680 w 138240"/>
                <a:gd name="textAreaTop" fmla="*/ 0 h 84960"/>
                <a:gd name="textAreaBottom" fmla="*/ 86400 h 84960"/>
              </a:gdLst>
              <a:ahLst/>
              <a:cxnLst/>
              <a:rect l="textAreaLeft" t="textAreaTop" r="textAreaRight" b="textAreaBottom"/>
              <a:pathLst>
                <a:path w="4417" h="2725">
                  <a:moveTo>
                    <a:pt x="1" y="1"/>
                  </a:moveTo>
                  <a:lnTo>
                    <a:pt x="2401" y="2646"/>
                  </a:lnTo>
                  <a:lnTo>
                    <a:pt x="4417" y="2725"/>
                  </a:lnTo>
                  <a:lnTo>
                    <a:pt x="2027" y="8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0" bIns="432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7" name="Google Shape;428;p23"/>
            <p:cNvSpPr/>
            <p:nvPr/>
          </p:nvSpPr>
          <p:spPr>
            <a:xfrm rot="21329400">
              <a:off x="7468920" y="1499040"/>
              <a:ext cx="137880" cy="84600"/>
            </a:xfrm>
            <a:custGeom>
              <a:avLst/>
              <a:gdLst>
                <a:gd name="textAreaLeft" fmla="*/ 0 w 137880"/>
                <a:gd name="textAreaRight" fmla="*/ 139320 w 137880"/>
                <a:gd name="textAreaTop" fmla="*/ 0 h 84600"/>
                <a:gd name="textAreaBottom" fmla="*/ 86040 h 84600"/>
              </a:gdLst>
              <a:ahLst/>
              <a:cxnLst/>
              <a:rect l="textAreaLeft" t="textAreaTop" r="textAreaRight" b="textAreaBottom"/>
              <a:pathLst>
                <a:path w="4397" h="2716">
                  <a:moveTo>
                    <a:pt x="1" y="1"/>
                  </a:moveTo>
                  <a:lnTo>
                    <a:pt x="2391" y="2637"/>
                  </a:lnTo>
                  <a:lnTo>
                    <a:pt x="4397" y="2715"/>
                  </a:lnTo>
                  <a:lnTo>
                    <a:pt x="4397" y="2715"/>
                  </a:lnTo>
                  <a:lnTo>
                    <a:pt x="2017" y="8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840" bIns="42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8" name="Google Shape;429;p23"/>
            <p:cNvSpPr/>
            <p:nvPr/>
          </p:nvSpPr>
          <p:spPr>
            <a:xfrm rot="21329400">
              <a:off x="7594560" y="1494360"/>
              <a:ext cx="137520" cy="84240"/>
            </a:xfrm>
            <a:custGeom>
              <a:avLst/>
              <a:gdLst>
                <a:gd name="textAreaLeft" fmla="*/ 0 w 137520"/>
                <a:gd name="textAreaRight" fmla="*/ 138960 w 137520"/>
                <a:gd name="textAreaTop" fmla="*/ 0 h 84240"/>
                <a:gd name="textAreaBottom" fmla="*/ 85680 h 84240"/>
              </a:gdLst>
              <a:ahLst/>
              <a:cxnLst/>
              <a:rect l="textAreaLeft" t="textAreaTop" r="textAreaRight" b="textAreaBottom"/>
              <a:pathLst>
                <a:path w="4387" h="2705">
                  <a:moveTo>
                    <a:pt x="0" y="0"/>
                  </a:moveTo>
                  <a:lnTo>
                    <a:pt x="2380" y="2626"/>
                  </a:lnTo>
                  <a:lnTo>
                    <a:pt x="4387" y="2705"/>
                  </a:lnTo>
                  <a:lnTo>
                    <a:pt x="201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840" bIns="42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39" name="Google Shape;430;p23"/>
            <p:cNvSpPr/>
            <p:nvPr/>
          </p:nvSpPr>
          <p:spPr>
            <a:xfrm rot="21329400">
              <a:off x="7711560" y="1490040"/>
              <a:ext cx="137520" cy="83880"/>
            </a:xfrm>
            <a:custGeom>
              <a:avLst/>
              <a:gdLst>
                <a:gd name="textAreaLeft" fmla="*/ 0 w 137520"/>
                <a:gd name="textAreaRight" fmla="*/ 138960 w 137520"/>
                <a:gd name="textAreaTop" fmla="*/ 0 h 83880"/>
                <a:gd name="textAreaBottom" fmla="*/ 85320 h 83880"/>
              </a:gdLst>
              <a:ahLst/>
              <a:cxnLst/>
              <a:rect l="textAreaLeft" t="textAreaTop" r="textAreaRight" b="textAreaBottom"/>
              <a:pathLst>
                <a:path w="4387" h="2696">
                  <a:moveTo>
                    <a:pt x="0" y="0"/>
                  </a:moveTo>
                  <a:lnTo>
                    <a:pt x="2370" y="2616"/>
                  </a:lnTo>
                  <a:lnTo>
                    <a:pt x="4386" y="2695"/>
                  </a:lnTo>
                  <a:lnTo>
                    <a:pt x="4386" y="2695"/>
                  </a:lnTo>
                  <a:lnTo>
                    <a:pt x="2026" y="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2480" bIns="424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0" name="Google Shape;431;p23"/>
            <p:cNvSpPr/>
            <p:nvPr/>
          </p:nvSpPr>
          <p:spPr>
            <a:xfrm rot="21329400">
              <a:off x="7827840" y="1489320"/>
              <a:ext cx="43920" cy="46080"/>
            </a:xfrm>
            <a:custGeom>
              <a:avLst/>
              <a:gdLst>
                <a:gd name="textAreaLeft" fmla="*/ 0 w 43920"/>
                <a:gd name="textAreaRight" fmla="*/ 45360 w 43920"/>
                <a:gd name="textAreaTop" fmla="*/ 0 h 46080"/>
                <a:gd name="textAreaBottom" fmla="*/ 47520 h 46080"/>
              </a:gdLst>
              <a:ahLst/>
              <a:cxnLst/>
              <a:rect l="textAreaLeft" t="textAreaTop" r="textAreaRight" b="textAreaBottom"/>
              <a:pathLst>
                <a:path w="1427" h="1496">
                  <a:moveTo>
                    <a:pt x="1" y="1"/>
                  </a:moveTo>
                  <a:lnTo>
                    <a:pt x="1358" y="1496"/>
                  </a:lnTo>
                  <a:lnTo>
                    <a:pt x="1427" y="60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760" bIns="23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1" name="Google Shape;432;p23"/>
            <p:cNvSpPr/>
            <p:nvPr/>
          </p:nvSpPr>
          <p:spPr>
            <a:xfrm rot="21329400">
              <a:off x="7343640" y="1388160"/>
              <a:ext cx="107640" cy="93600"/>
            </a:xfrm>
            <a:custGeom>
              <a:avLst/>
              <a:gdLst>
                <a:gd name="textAreaLeft" fmla="*/ 0 w 107640"/>
                <a:gd name="textAreaRight" fmla="*/ 109080 w 107640"/>
                <a:gd name="textAreaTop" fmla="*/ 0 h 93600"/>
                <a:gd name="textAreaBottom" fmla="*/ 95040 h 93600"/>
              </a:gdLst>
              <a:ahLst/>
              <a:cxnLst/>
              <a:rect l="textAreaLeft" t="textAreaTop" r="textAreaRight" b="textAreaBottom"/>
              <a:pathLst>
                <a:path w="3443" h="3001">
                  <a:moveTo>
                    <a:pt x="3443" y="1"/>
                  </a:moveTo>
                  <a:lnTo>
                    <a:pt x="1348" y="552"/>
                  </a:lnTo>
                  <a:lnTo>
                    <a:pt x="1" y="3001"/>
                  </a:lnTo>
                  <a:lnTo>
                    <a:pt x="2135" y="2401"/>
                  </a:lnTo>
                  <a:lnTo>
                    <a:pt x="3443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7520" bIns="47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2" name="Google Shape;433;p23"/>
            <p:cNvSpPr/>
            <p:nvPr/>
          </p:nvSpPr>
          <p:spPr>
            <a:xfrm rot="21329400">
              <a:off x="7462080" y="1347840"/>
              <a:ext cx="106200" cy="91080"/>
            </a:xfrm>
            <a:custGeom>
              <a:avLst/>
              <a:gdLst>
                <a:gd name="textAreaLeft" fmla="*/ 0 w 106200"/>
                <a:gd name="textAreaRight" fmla="*/ 107640 w 106200"/>
                <a:gd name="textAreaTop" fmla="*/ 0 h 91080"/>
                <a:gd name="textAreaBottom" fmla="*/ 92520 h 91080"/>
              </a:gdLst>
              <a:ahLst/>
              <a:cxnLst/>
              <a:rect l="textAreaLeft" t="textAreaTop" r="textAreaRight" b="textAreaBottom"/>
              <a:pathLst>
                <a:path w="3404" h="2922">
                  <a:moveTo>
                    <a:pt x="3403" y="1"/>
                  </a:moveTo>
                  <a:lnTo>
                    <a:pt x="1308" y="551"/>
                  </a:lnTo>
                  <a:lnTo>
                    <a:pt x="0" y="2922"/>
                  </a:lnTo>
                  <a:lnTo>
                    <a:pt x="0" y="2922"/>
                  </a:lnTo>
                  <a:lnTo>
                    <a:pt x="2135" y="232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3" name="Google Shape;434;p23"/>
            <p:cNvSpPr/>
            <p:nvPr/>
          </p:nvSpPr>
          <p:spPr>
            <a:xfrm rot="21329400">
              <a:off x="7587000" y="1305720"/>
              <a:ext cx="104760" cy="88560"/>
            </a:xfrm>
            <a:custGeom>
              <a:avLst/>
              <a:gdLst>
                <a:gd name="textAreaLeft" fmla="*/ 0 w 104760"/>
                <a:gd name="textAreaRight" fmla="*/ 106200 w 104760"/>
                <a:gd name="textAreaTop" fmla="*/ 0 h 88560"/>
                <a:gd name="textAreaBottom" fmla="*/ 90000 h 88560"/>
              </a:gdLst>
              <a:ahLst/>
              <a:cxnLst/>
              <a:rect l="textAreaLeft" t="textAreaTop" r="textAreaRight" b="textAreaBottom"/>
              <a:pathLst>
                <a:path w="3355" h="2843">
                  <a:moveTo>
                    <a:pt x="3355" y="0"/>
                  </a:moveTo>
                  <a:lnTo>
                    <a:pt x="1270" y="561"/>
                  </a:lnTo>
                  <a:lnTo>
                    <a:pt x="1" y="2843"/>
                  </a:lnTo>
                  <a:lnTo>
                    <a:pt x="1" y="2843"/>
                  </a:lnTo>
                  <a:lnTo>
                    <a:pt x="2135" y="2243"/>
                  </a:lnTo>
                  <a:lnTo>
                    <a:pt x="3355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4" name="Google Shape;435;p23"/>
            <p:cNvSpPr/>
            <p:nvPr/>
          </p:nvSpPr>
          <p:spPr>
            <a:xfrm rot="21329400">
              <a:off x="7707960" y="1267560"/>
              <a:ext cx="89640" cy="81000"/>
            </a:xfrm>
            <a:custGeom>
              <a:avLst/>
              <a:gdLst>
                <a:gd name="textAreaLeft" fmla="*/ 0 w 89640"/>
                <a:gd name="textAreaRight" fmla="*/ 91080 w 89640"/>
                <a:gd name="textAreaTop" fmla="*/ 0 h 81000"/>
                <a:gd name="textAreaBottom" fmla="*/ 82440 h 81000"/>
              </a:gdLst>
              <a:ahLst/>
              <a:cxnLst/>
              <a:rect l="textAreaLeft" t="textAreaTop" r="textAreaRight" b="textAreaBottom"/>
              <a:pathLst>
                <a:path w="2873" h="2608">
                  <a:moveTo>
                    <a:pt x="2715" y="1"/>
                  </a:moveTo>
                  <a:lnTo>
                    <a:pt x="1220" y="394"/>
                  </a:lnTo>
                  <a:lnTo>
                    <a:pt x="1" y="2607"/>
                  </a:lnTo>
                  <a:lnTo>
                    <a:pt x="2135" y="1997"/>
                  </a:lnTo>
                  <a:lnTo>
                    <a:pt x="2873" y="650"/>
                  </a:lnTo>
                  <a:lnTo>
                    <a:pt x="2715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1040" bIns="41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5" name="Google Shape;436;p23"/>
            <p:cNvSpPr/>
            <p:nvPr/>
          </p:nvSpPr>
          <p:spPr>
            <a:xfrm rot="21329400">
              <a:off x="7327440" y="1681920"/>
              <a:ext cx="21600" cy="27720"/>
            </a:xfrm>
            <a:custGeom>
              <a:avLst/>
              <a:gdLst>
                <a:gd name="textAreaLeft" fmla="*/ 0 w 21600"/>
                <a:gd name="textAreaRight" fmla="*/ 23040 w 21600"/>
                <a:gd name="textAreaTop" fmla="*/ 0 h 27720"/>
                <a:gd name="textAreaBottom" fmla="*/ 29160 h 27720"/>
              </a:gdLst>
              <a:ahLst/>
              <a:cxnLst/>
              <a:rect l="textAreaLeft" t="textAreaTop" r="textAreaRight" b="textAreaBottom"/>
              <a:pathLst>
                <a:path w="728" h="925">
                  <a:moveTo>
                    <a:pt x="128" y="89"/>
                  </a:moveTo>
                  <a:lnTo>
                    <a:pt x="364" y="99"/>
                  </a:lnTo>
                  <a:cubicBezTo>
                    <a:pt x="541" y="99"/>
                    <a:pt x="630" y="187"/>
                    <a:pt x="630" y="335"/>
                  </a:cubicBezTo>
                  <a:cubicBezTo>
                    <a:pt x="620" y="465"/>
                    <a:pt x="532" y="542"/>
                    <a:pt x="373" y="542"/>
                  </a:cubicBezTo>
                  <a:cubicBezTo>
                    <a:pt x="364" y="542"/>
                    <a:pt x="354" y="542"/>
                    <a:pt x="344" y="541"/>
                  </a:cubicBezTo>
                  <a:lnTo>
                    <a:pt x="108" y="531"/>
                  </a:lnTo>
                  <a:lnTo>
                    <a:pt x="128" y="89"/>
                  </a:lnTo>
                  <a:close/>
                  <a:moveTo>
                    <a:pt x="39" y="0"/>
                  </a:moveTo>
                  <a:lnTo>
                    <a:pt x="0" y="895"/>
                  </a:lnTo>
                  <a:lnTo>
                    <a:pt x="89" y="895"/>
                  </a:lnTo>
                  <a:lnTo>
                    <a:pt x="108" y="610"/>
                  </a:lnTo>
                  <a:lnTo>
                    <a:pt x="344" y="620"/>
                  </a:lnTo>
                  <a:lnTo>
                    <a:pt x="413" y="620"/>
                  </a:lnTo>
                  <a:lnTo>
                    <a:pt x="610" y="915"/>
                  </a:lnTo>
                  <a:lnTo>
                    <a:pt x="718" y="925"/>
                  </a:lnTo>
                  <a:lnTo>
                    <a:pt x="502" y="610"/>
                  </a:lnTo>
                  <a:cubicBezTo>
                    <a:pt x="630" y="580"/>
                    <a:pt x="718" y="462"/>
                    <a:pt x="718" y="335"/>
                  </a:cubicBezTo>
                  <a:cubicBezTo>
                    <a:pt x="728" y="138"/>
                    <a:pt x="590" y="30"/>
                    <a:pt x="364" y="20"/>
                  </a:cubicBezTo>
                  <a:lnTo>
                    <a:pt x="39" y="0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400" bIns="14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6" name="Google Shape;437;p23"/>
            <p:cNvSpPr/>
            <p:nvPr/>
          </p:nvSpPr>
          <p:spPr>
            <a:xfrm rot="21329400">
              <a:off x="7356240" y="1680120"/>
              <a:ext cx="33840" cy="28080"/>
            </a:xfrm>
            <a:custGeom>
              <a:avLst/>
              <a:gdLst>
                <a:gd name="textAreaLeft" fmla="*/ 0 w 33840"/>
                <a:gd name="textAreaRight" fmla="*/ 35280 w 33840"/>
                <a:gd name="textAreaTop" fmla="*/ 0 h 28080"/>
                <a:gd name="textAreaBottom" fmla="*/ 29520 h 28080"/>
              </a:gdLst>
              <a:ahLst/>
              <a:cxnLst/>
              <a:rect l="textAreaLeft" t="textAreaTop" r="textAreaRight" b="textAreaBottom"/>
              <a:pathLst>
                <a:path w="1110" h="936">
                  <a:moveTo>
                    <a:pt x="493" y="113"/>
                  </a:moveTo>
                  <a:cubicBezTo>
                    <a:pt x="688" y="113"/>
                    <a:pt x="873" y="269"/>
                    <a:pt x="866" y="502"/>
                  </a:cubicBezTo>
                  <a:cubicBezTo>
                    <a:pt x="857" y="697"/>
                    <a:pt x="699" y="848"/>
                    <a:pt x="516" y="848"/>
                  </a:cubicBezTo>
                  <a:cubicBezTo>
                    <a:pt x="505" y="848"/>
                    <a:pt x="494" y="848"/>
                    <a:pt x="483" y="847"/>
                  </a:cubicBezTo>
                  <a:cubicBezTo>
                    <a:pt x="148" y="837"/>
                    <a:pt x="1" y="434"/>
                    <a:pt x="246" y="207"/>
                  </a:cubicBezTo>
                  <a:cubicBezTo>
                    <a:pt x="321" y="142"/>
                    <a:pt x="408" y="113"/>
                    <a:pt x="493" y="113"/>
                  </a:cubicBezTo>
                  <a:close/>
                  <a:moveTo>
                    <a:pt x="492" y="0"/>
                  </a:moveTo>
                  <a:cubicBezTo>
                    <a:pt x="256" y="0"/>
                    <a:pt x="30" y="182"/>
                    <a:pt x="30" y="463"/>
                  </a:cubicBezTo>
                  <a:cubicBezTo>
                    <a:pt x="10" y="719"/>
                    <a:pt x="217" y="935"/>
                    <a:pt x="473" y="935"/>
                  </a:cubicBezTo>
                  <a:cubicBezTo>
                    <a:pt x="477" y="935"/>
                    <a:pt x="481" y="935"/>
                    <a:pt x="485" y="935"/>
                  </a:cubicBezTo>
                  <a:cubicBezTo>
                    <a:pt x="900" y="935"/>
                    <a:pt x="1109" y="450"/>
                    <a:pt x="827" y="148"/>
                  </a:cubicBezTo>
                  <a:cubicBezTo>
                    <a:pt x="731" y="46"/>
                    <a:pt x="610" y="0"/>
                    <a:pt x="492" y="0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760" bIns="14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7" name="Google Shape;438;p23"/>
            <p:cNvSpPr/>
            <p:nvPr/>
          </p:nvSpPr>
          <p:spPr>
            <a:xfrm rot="21329400">
              <a:off x="7395480" y="1678320"/>
              <a:ext cx="17280" cy="27360"/>
            </a:xfrm>
            <a:custGeom>
              <a:avLst/>
              <a:gdLst>
                <a:gd name="textAreaLeft" fmla="*/ 0 w 17280"/>
                <a:gd name="textAreaRight" fmla="*/ 18720 w 17280"/>
                <a:gd name="textAreaTop" fmla="*/ 0 h 27360"/>
                <a:gd name="textAreaBottom" fmla="*/ 28800 h 27360"/>
              </a:gdLst>
              <a:ahLst/>
              <a:cxnLst/>
              <a:rect l="textAreaLeft" t="textAreaTop" r="textAreaRight" b="textAreaBottom"/>
              <a:pathLst>
                <a:path w="591" h="906">
                  <a:moveTo>
                    <a:pt x="40" y="1"/>
                  </a:moveTo>
                  <a:lnTo>
                    <a:pt x="1" y="886"/>
                  </a:lnTo>
                  <a:lnTo>
                    <a:pt x="591" y="906"/>
                  </a:lnTo>
                  <a:lnTo>
                    <a:pt x="591" y="827"/>
                  </a:lnTo>
                  <a:lnTo>
                    <a:pt x="99" y="807"/>
                  </a:lnTo>
                  <a:lnTo>
                    <a:pt x="138" y="1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400" bIns="14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8" name="Google Shape;439;p23"/>
            <p:cNvSpPr/>
            <p:nvPr/>
          </p:nvSpPr>
          <p:spPr>
            <a:xfrm rot="21329400">
              <a:off x="7422120" y="1677600"/>
              <a:ext cx="17280" cy="27360"/>
            </a:xfrm>
            <a:custGeom>
              <a:avLst/>
              <a:gdLst>
                <a:gd name="textAreaLeft" fmla="*/ 0 w 17280"/>
                <a:gd name="textAreaRight" fmla="*/ 18720 w 17280"/>
                <a:gd name="textAreaTop" fmla="*/ 0 h 27360"/>
                <a:gd name="textAreaBottom" fmla="*/ 28800 h 27360"/>
              </a:gdLst>
              <a:ahLst/>
              <a:cxnLst/>
              <a:rect l="textAreaLeft" t="textAreaTop" r="textAreaRight" b="textAreaBottom"/>
              <a:pathLst>
                <a:path w="591" h="905">
                  <a:moveTo>
                    <a:pt x="40" y="0"/>
                  </a:moveTo>
                  <a:lnTo>
                    <a:pt x="1" y="875"/>
                  </a:lnTo>
                  <a:lnTo>
                    <a:pt x="591" y="905"/>
                  </a:lnTo>
                  <a:lnTo>
                    <a:pt x="591" y="826"/>
                  </a:lnTo>
                  <a:lnTo>
                    <a:pt x="99" y="806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400" bIns="14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49" name="Google Shape;440;p23"/>
            <p:cNvSpPr/>
            <p:nvPr/>
          </p:nvSpPr>
          <p:spPr>
            <a:xfrm rot="21329400">
              <a:off x="7486920" y="1676520"/>
              <a:ext cx="19800" cy="27000"/>
            </a:xfrm>
            <a:custGeom>
              <a:avLst/>
              <a:gdLst>
                <a:gd name="textAreaLeft" fmla="*/ 0 w 19800"/>
                <a:gd name="textAreaRight" fmla="*/ 21240 w 19800"/>
                <a:gd name="textAreaTop" fmla="*/ 0 h 27000"/>
                <a:gd name="textAreaBottom" fmla="*/ 28440 h 27000"/>
              </a:gdLst>
              <a:ahLst/>
              <a:cxnLst/>
              <a:rect l="textAreaLeft" t="textAreaTop" r="textAreaRight" b="textAreaBottom"/>
              <a:pathLst>
                <a:path w="669" h="899">
                  <a:moveTo>
                    <a:pt x="335" y="1"/>
                  </a:moveTo>
                  <a:cubicBezTo>
                    <a:pt x="141" y="1"/>
                    <a:pt x="39" y="111"/>
                    <a:pt x="39" y="229"/>
                  </a:cubicBezTo>
                  <a:cubicBezTo>
                    <a:pt x="30" y="554"/>
                    <a:pt x="580" y="426"/>
                    <a:pt x="570" y="672"/>
                  </a:cubicBezTo>
                  <a:cubicBezTo>
                    <a:pt x="570" y="760"/>
                    <a:pt x="492" y="819"/>
                    <a:pt x="325" y="819"/>
                  </a:cubicBezTo>
                  <a:cubicBezTo>
                    <a:pt x="216" y="819"/>
                    <a:pt x="118" y="770"/>
                    <a:pt x="39" y="701"/>
                  </a:cubicBezTo>
                  <a:lnTo>
                    <a:pt x="0" y="770"/>
                  </a:lnTo>
                  <a:cubicBezTo>
                    <a:pt x="79" y="849"/>
                    <a:pt x="197" y="898"/>
                    <a:pt x="315" y="898"/>
                  </a:cubicBezTo>
                  <a:cubicBezTo>
                    <a:pt x="324" y="898"/>
                    <a:pt x="334" y="898"/>
                    <a:pt x="343" y="898"/>
                  </a:cubicBezTo>
                  <a:cubicBezTo>
                    <a:pt x="551" y="898"/>
                    <a:pt x="659" y="794"/>
                    <a:pt x="659" y="672"/>
                  </a:cubicBezTo>
                  <a:cubicBezTo>
                    <a:pt x="669" y="357"/>
                    <a:pt x="118" y="475"/>
                    <a:pt x="128" y="229"/>
                  </a:cubicBezTo>
                  <a:cubicBezTo>
                    <a:pt x="137" y="146"/>
                    <a:pt x="198" y="81"/>
                    <a:pt x="343" y="81"/>
                  </a:cubicBezTo>
                  <a:cubicBezTo>
                    <a:pt x="353" y="81"/>
                    <a:pt x="363" y="81"/>
                    <a:pt x="374" y="82"/>
                  </a:cubicBezTo>
                  <a:cubicBezTo>
                    <a:pt x="462" y="82"/>
                    <a:pt x="541" y="111"/>
                    <a:pt x="620" y="160"/>
                  </a:cubicBezTo>
                  <a:lnTo>
                    <a:pt x="649" y="91"/>
                  </a:lnTo>
                  <a:cubicBezTo>
                    <a:pt x="570" y="32"/>
                    <a:pt x="482" y="3"/>
                    <a:pt x="384" y="3"/>
                  </a:cubicBezTo>
                  <a:cubicBezTo>
                    <a:pt x="367" y="1"/>
                    <a:pt x="351" y="1"/>
                    <a:pt x="335" y="1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040" bIns="14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0" name="Google Shape;441;p23"/>
            <p:cNvSpPr/>
            <p:nvPr/>
          </p:nvSpPr>
          <p:spPr>
            <a:xfrm rot="21329400">
              <a:off x="7514640" y="1676160"/>
              <a:ext cx="24840" cy="27360"/>
            </a:xfrm>
            <a:custGeom>
              <a:avLst/>
              <a:gdLst>
                <a:gd name="textAreaLeft" fmla="*/ 0 w 24840"/>
                <a:gd name="textAreaRight" fmla="*/ 26280 w 24840"/>
                <a:gd name="textAreaTop" fmla="*/ 0 h 27360"/>
                <a:gd name="textAreaBottom" fmla="*/ 28800 h 27360"/>
              </a:gdLst>
              <a:ahLst/>
              <a:cxnLst/>
              <a:rect l="textAreaLeft" t="textAreaTop" r="textAreaRight" b="textAreaBottom"/>
              <a:pathLst>
                <a:path w="830" h="908">
                  <a:moveTo>
                    <a:pt x="480" y="0"/>
                  </a:moveTo>
                  <a:cubicBezTo>
                    <a:pt x="239" y="0"/>
                    <a:pt x="33" y="190"/>
                    <a:pt x="33" y="434"/>
                  </a:cubicBezTo>
                  <a:cubicBezTo>
                    <a:pt x="13" y="690"/>
                    <a:pt x="220" y="906"/>
                    <a:pt x="476" y="906"/>
                  </a:cubicBezTo>
                  <a:cubicBezTo>
                    <a:pt x="487" y="907"/>
                    <a:pt x="499" y="908"/>
                    <a:pt x="511" y="908"/>
                  </a:cubicBezTo>
                  <a:cubicBezTo>
                    <a:pt x="619" y="908"/>
                    <a:pt x="730" y="868"/>
                    <a:pt x="810" y="788"/>
                  </a:cubicBezTo>
                  <a:lnTo>
                    <a:pt x="751" y="729"/>
                  </a:lnTo>
                  <a:cubicBezTo>
                    <a:pt x="689" y="782"/>
                    <a:pt x="604" y="819"/>
                    <a:pt x="516" y="819"/>
                  </a:cubicBezTo>
                  <a:cubicBezTo>
                    <a:pt x="506" y="819"/>
                    <a:pt x="496" y="819"/>
                    <a:pt x="485" y="818"/>
                  </a:cubicBezTo>
                  <a:cubicBezTo>
                    <a:pt x="0" y="798"/>
                    <a:pt x="22" y="80"/>
                    <a:pt x="496" y="80"/>
                  </a:cubicBezTo>
                  <a:cubicBezTo>
                    <a:pt x="502" y="80"/>
                    <a:pt x="508" y="80"/>
                    <a:pt x="515" y="80"/>
                  </a:cubicBezTo>
                  <a:cubicBezTo>
                    <a:pt x="613" y="80"/>
                    <a:pt x="702" y="129"/>
                    <a:pt x="771" y="208"/>
                  </a:cubicBezTo>
                  <a:lnTo>
                    <a:pt x="830" y="149"/>
                  </a:lnTo>
                  <a:cubicBezTo>
                    <a:pt x="751" y="60"/>
                    <a:pt x="633" y="1"/>
                    <a:pt x="515" y="1"/>
                  </a:cubicBezTo>
                  <a:cubicBezTo>
                    <a:pt x="503" y="0"/>
                    <a:pt x="491" y="0"/>
                    <a:pt x="480" y="0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400" bIns="14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1" name="Google Shape;442;p23"/>
            <p:cNvSpPr/>
            <p:nvPr/>
          </p:nvSpPr>
          <p:spPr>
            <a:xfrm rot="21329400">
              <a:off x="7549920" y="1673640"/>
              <a:ext cx="19080" cy="27720"/>
            </a:xfrm>
            <a:custGeom>
              <a:avLst/>
              <a:gdLst>
                <a:gd name="textAreaLeft" fmla="*/ 0 w 19080"/>
                <a:gd name="textAreaRight" fmla="*/ 20520 w 19080"/>
                <a:gd name="textAreaTop" fmla="*/ 0 h 27720"/>
                <a:gd name="textAreaBottom" fmla="*/ 29160 h 27720"/>
              </a:gdLst>
              <a:ahLst/>
              <a:cxnLst/>
              <a:rect l="textAreaLeft" t="textAreaTop" r="textAreaRight" b="textAreaBottom"/>
              <a:pathLst>
                <a:path w="650" h="916">
                  <a:moveTo>
                    <a:pt x="30" y="1"/>
                  </a:moveTo>
                  <a:lnTo>
                    <a:pt x="0" y="886"/>
                  </a:lnTo>
                  <a:lnTo>
                    <a:pt x="620" y="915"/>
                  </a:lnTo>
                  <a:lnTo>
                    <a:pt x="620" y="827"/>
                  </a:lnTo>
                  <a:lnTo>
                    <a:pt x="108" y="807"/>
                  </a:lnTo>
                  <a:lnTo>
                    <a:pt x="118" y="483"/>
                  </a:lnTo>
                  <a:lnTo>
                    <a:pt x="580" y="502"/>
                  </a:lnTo>
                  <a:lnTo>
                    <a:pt x="580" y="414"/>
                  </a:lnTo>
                  <a:lnTo>
                    <a:pt x="118" y="404"/>
                  </a:lnTo>
                  <a:lnTo>
                    <a:pt x="128" y="79"/>
                  </a:lnTo>
                  <a:lnTo>
                    <a:pt x="649" y="99"/>
                  </a:lnTo>
                  <a:lnTo>
                    <a:pt x="649" y="20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400" bIns="14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2" name="Google Shape;443;p23"/>
            <p:cNvSpPr/>
            <p:nvPr/>
          </p:nvSpPr>
          <p:spPr>
            <a:xfrm rot="21329400">
              <a:off x="7579440" y="1674000"/>
              <a:ext cx="23040" cy="27360"/>
            </a:xfrm>
            <a:custGeom>
              <a:avLst/>
              <a:gdLst>
                <a:gd name="textAreaLeft" fmla="*/ 0 w 23040"/>
                <a:gd name="textAreaRight" fmla="*/ 24480 w 23040"/>
                <a:gd name="textAreaTop" fmla="*/ 0 h 27360"/>
                <a:gd name="textAreaBottom" fmla="*/ 28800 h 27360"/>
              </a:gdLst>
              <a:ahLst/>
              <a:cxnLst/>
              <a:rect l="textAreaLeft" t="textAreaTop" r="textAreaRight" b="textAreaBottom"/>
              <a:pathLst>
                <a:path w="778" h="906">
                  <a:moveTo>
                    <a:pt x="40" y="1"/>
                  </a:moveTo>
                  <a:lnTo>
                    <a:pt x="0" y="886"/>
                  </a:lnTo>
                  <a:lnTo>
                    <a:pt x="99" y="886"/>
                  </a:lnTo>
                  <a:lnTo>
                    <a:pt x="128" y="168"/>
                  </a:lnTo>
                  <a:lnTo>
                    <a:pt x="669" y="906"/>
                  </a:lnTo>
                  <a:lnTo>
                    <a:pt x="738" y="906"/>
                  </a:lnTo>
                  <a:lnTo>
                    <a:pt x="777" y="21"/>
                  </a:lnTo>
                  <a:lnTo>
                    <a:pt x="689" y="21"/>
                  </a:lnTo>
                  <a:lnTo>
                    <a:pt x="659" y="739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400" bIns="14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3" name="Google Shape;444;p23"/>
            <p:cNvSpPr/>
            <p:nvPr/>
          </p:nvSpPr>
          <p:spPr>
            <a:xfrm rot="21329400">
              <a:off x="7615440" y="1671120"/>
              <a:ext cx="18720" cy="27720"/>
            </a:xfrm>
            <a:custGeom>
              <a:avLst/>
              <a:gdLst>
                <a:gd name="textAreaLeft" fmla="*/ 0 w 18720"/>
                <a:gd name="textAreaRight" fmla="*/ 20160 w 18720"/>
                <a:gd name="textAreaTop" fmla="*/ 0 h 27720"/>
                <a:gd name="textAreaBottom" fmla="*/ 29160 h 27720"/>
              </a:gdLst>
              <a:ahLst/>
              <a:cxnLst/>
              <a:rect l="textAreaLeft" t="textAreaTop" r="textAreaRight" b="textAreaBottom"/>
              <a:pathLst>
                <a:path w="640" h="916">
                  <a:moveTo>
                    <a:pt x="30" y="0"/>
                  </a:moveTo>
                  <a:lnTo>
                    <a:pt x="0" y="895"/>
                  </a:lnTo>
                  <a:lnTo>
                    <a:pt x="630" y="915"/>
                  </a:lnTo>
                  <a:lnTo>
                    <a:pt x="630" y="836"/>
                  </a:lnTo>
                  <a:lnTo>
                    <a:pt x="99" y="817"/>
                  </a:lnTo>
                  <a:lnTo>
                    <a:pt x="118" y="482"/>
                  </a:lnTo>
                  <a:lnTo>
                    <a:pt x="571" y="502"/>
                  </a:lnTo>
                  <a:lnTo>
                    <a:pt x="571" y="423"/>
                  </a:lnTo>
                  <a:lnTo>
                    <a:pt x="118" y="404"/>
                  </a:lnTo>
                  <a:lnTo>
                    <a:pt x="128" y="89"/>
                  </a:lnTo>
                  <a:lnTo>
                    <a:pt x="640" y="109"/>
                  </a:lnTo>
                  <a:lnTo>
                    <a:pt x="640" y="30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400" bIns="14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4" name="Google Shape;445;p23"/>
            <p:cNvSpPr/>
            <p:nvPr/>
          </p:nvSpPr>
          <p:spPr>
            <a:xfrm rot="21329400">
              <a:off x="7696080" y="1664280"/>
              <a:ext cx="25200" cy="27360"/>
            </a:xfrm>
            <a:custGeom>
              <a:avLst/>
              <a:gdLst>
                <a:gd name="textAreaLeft" fmla="*/ 0 w 25200"/>
                <a:gd name="textAreaRight" fmla="*/ 26640 w 25200"/>
                <a:gd name="textAreaTop" fmla="*/ 0 h 27360"/>
                <a:gd name="textAreaBottom" fmla="*/ 28800 h 27360"/>
              </a:gdLst>
              <a:ahLst/>
              <a:cxnLst/>
              <a:rect l="textAreaLeft" t="textAreaTop" r="textAreaRight" b="textAreaBottom"/>
              <a:pathLst>
                <a:path w="837" h="909">
                  <a:moveTo>
                    <a:pt x="478" y="1"/>
                  </a:moveTo>
                  <a:cubicBezTo>
                    <a:pt x="246" y="1"/>
                    <a:pt x="40" y="191"/>
                    <a:pt x="31" y="435"/>
                  </a:cubicBezTo>
                  <a:cubicBezTo>
                    <a:pt x="21" y="691"/>
                    <a:pt x="227" y="907"/>
                    <a:pt x="483" y="907"/>
                  </a:cubicBezTo>
                  <a:cubicBezTo>
                    <a:pt x="495" y="908"/>
                    <a:pt x="507" y="908"/>
                    <a:pt x="518" y="908"/>
                  </a:cubicBezTo>
                  <a:cubicBezTo>
                    <a:pt x="624" y="908"/>
                    <a:pt x="728" y="869"/>
                    <a:pt x="807" y="789"/>
                  </a:cubicBezTo>
                  <a:lnTo>
                    <a:pt x="748" y="730"/>
                  </a:lnTo>
                  <a:cubicBezTo>
                    <a:pt x="680" y="799"/>
                    <a:pt x="581" y="828"/>
                    <a:pt x="483" y="828"/>
                  </a:cubicBezTo>
                  <a:cubicBezTo>
                    <a:pt x="1" y="799"/>
                    <a:pt x="29" y="90"/>
                    <a:pt x="485" y="90"/>
                  </a:cubicBezTo>
                  <a:cubicBezTo>
                    <a:pt x="494" y="90"/>
                    <a:pt x="503" y="90"/>
                    <a:pt x="512" y="91"/>
                  </a:cubicBezTo>
                  <a:cubicBezTo>
                    <a:pt x="611" y="91"/>
                    <a:pt x="709" y="130"/>
                    <a:pt x="778" y="199"/>
                  </a:cubicBezTo>
                  <a:lnTo>
                    <a:pt x="837" y="150"/>
                  </a:lnTo>
                  <a:cubicBezTo>
                    <a:pt x="758" y="51"/>
                    <a:pt x="640" y="2"/>
                    <a:pt x="512" y="2"/>
                  </a:cubicBezTo>
                  <a:cubicBezTo>
                    <a:pt x="501" y="1"/>
                    <a:pt x="490" y="1"/>
                    <a:pt x="478" y="1"/>
                  </a:cubicBez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400" bIns="14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5" name="Google Shape;446;p23"/>
            <p:cNvSpPr/>
            <p:nvPr/>
          </p:nvSpPr>
          <p:spPr>
            <a:xfrm rot="21329400">
              <a:off x="7730640" y="1662480"/>
              <a:ext cx="23040" cy="27000"/>
            </a:xfrm>
            <a:custGeom>
              <a:avLst/>
              <a:gdLst>
                <a:gd name="textAreaLeft" fmla="*/ 0 w 23040"/>
                <a:gd name="textAreaRight" fmla="*/ 24480 w 23040"/>
                <a:gd name="textAreaTop" fmla="*/ 0 h 27000"/>
                <a:gd name="textAreaBottom" fmla="*/ 28440 h 27000"/>
              </a:gdLst>
              <a:ahLst/>
              <a:cxnLst/>
              <a:rect l="textAreaLeft" t="textAreaTop" r="textAreaRight" b="textAreaBottom"/>
              <a:pathLst>
                <a:path w="768" h="897">
                  <a:moveTo>
                    <a:pt x="40" y="1"/>
                  </a:moveTo>
                  <a:lnTo>
                    <a:pt x="11" y="502"/>
                  </a:lnTo>
                  <a:cubicBezTo>
                    <a:pt x="1" y="758"/>
                    <a:pt x="138" y="886"/>
                    <a:pt x="365" y="896"/>
                  </a:cubicBezTo>
                  <a:cubicBezTo>
                    <a:pt x="373" y="896"/>
                    <a:pt x="382" y="896"/>
                    <a:pt x="390" y="896"/>
                  </a:cubicBezTo>
                  <a:cubicBezTo>
                    <a:pt x="601" y="896"/>
                    <a:pt x="729" y="778"/>
                    <a:pt x="748" y="532"/>
                  </a:cubicBezTo>
                  <a:lnTo>
                    <a:pt x="768" y="20"/>
                  </a:lnTo>
                  <a:lnTo>
                    <a:pt x="669" y="20"/>
                  </a:lnTo>
                  <a:lnTo>
                    <a:pt x="650" y="522"/>
                  </a:lnTo>
                  <a:cubicBezTo>
                    <a:pt x="640" y="727"/>
                    <a:pt x="551" y="818"/>
                    <a:pt x="390" y="818"/>
                  </a:cubicBezTo>
                  <a:cubicBezTo>
                    <a:pt x="382" y="818"/>
                    <a:pt x="373" y="817"/>
                    <a:pt x="365" y="817"/>
                  </a:cubicBezTo>
                  <a:cubicBezTo>
                    <a:pt x="197" y="817"/>
                    <a:pt x="99" y="709"/>
                    <a:pt x="109" y="502"/>
                  </a:cubicBezTo>
                  <a:lnTo>
                    <a:pt x="129" y="1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040" bIns="14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6" name="Google Shape;447;p23"/>
            <p:cNvSpPr/>
            <p:nvPr/>
          </p:nvSpPr>
          <p:spPr>
            <a:xfrm rot="21329400">
              <a:off x="7761960" y="1661040"/>
              <a:ext cx="21240" cy="27360"/>
            </a:xfrm>
            <a:custGeom>
              <a:avLst/>
              <a:gdLst>
                <a:gd name="textAreaLeft" fmla="*/ 0 w 21240"/>
                <a:gd name="textAreaRight" fmla="*/ 22680 w 21240"/>
                <a:gd name="textAreaTop" fmla="*/ 0 h 27360"/>
                <a:gd name="textAreaBottom" fmla="*/ 28800 h 27360"/>
              </a:gdLst>
              <a:ahLst/>
              <a:cxnLst/>
              <a:rect l="textAreaLeft" t="textAreaTop" r="textAreaRight" b="textAreaBottom"/>
              <a:pathLst>
                <a:path w="719" h="906">
                  <a:moveTo>
                    <a:pt x="0" y="1"/>
                  </a:moveTo>
                  <a:lnTo>
                    <a:pt x="0" y="80"/>
                  </a:lnTo>
                  <a:lnTo>
                    <a:pt x="305" y="89"/>
                  </a:lnTo>
                  <a:lnTo>
                    <a:pt x="276" y="906"/>
                  </a:lnTo>
                  <a:lnTo>
                    <a:pt x="374" y="906"/>
                  </a:lnTo>
                  <a:lnTo>
                    <a:pt x="403" y="99"/>
                  </a:lnTo>
                  <a:lnTo>
                    <a:pt x="718" y="109"/>
                  </a:lnTo>
                  <a:lnTo>
                    <a:pt x="718" y="3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6"/>
            </a:solidFill>
            <a:ln w="9525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4400" bIns="14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7" name="Google Shape;448;p23"/>
            <p:cNvSpPr/>
            <p:nvPr/>
          </p:nvSpPr>
          <p:spPr>
            <a:xfrm rot="21329400">
              <a:off x="7914960" y="473400"/>
              <a:ext cx="34560" cy="102240"/>
            </a:xfrm>
            <a:custGeom>
              <a:avLst/>
              <a:gdLst>
                <a:gd name="textAreaLeft" fmla="*/ 0 w 34560"/>
                <a:gd name="textAreaRight" fmla="*/ 36000 w 34560"/>
                <a:gd name="textAreaTop" fmla="*/ 0 h 102240"/>
                <a:gd name="textAreaBottom" fmla="*/ 103680 h 102240"/>
              </a:gdLst>
              <a:ahLst/>
              <a:cxnLst/>
              <a:rect l="textAreaLeft" t="textAreaTop" r="textAreaRight" b="textAreaBottom"/>
              <a:pathLst>
                <a:path w="1141" h="3273">
                  <a:moveTo>
                    <a:pt x="527" y="0"/>
                  </a:moveTo>
                  <a:cubicBezTo>
                    <a:pt x="238" y="0"/>
                    <a:pt x="0" y="232"/>
                    <a:pt x="0" y="538"/>
                  </a:cubicBezTo>
                  <a:lnTo>
                    <a:pt x="30" y="2750"/>
                  </a:lnTo>
                  <a:cubicBezTo>
                    <a:pt x="30" y="3026"/>
                    <a:pt x="246" y="3252"/>
                    <a:pt x="521" y="3272"/>
                  </a:cubicBezTo>
                  <a:lnTo>
                    <a:pt x="561" y="3272"/>
                  </a:lnTo>
                  <a:cubicBezTo>
                    <a:pt x="573" y="3272"/>
                    <a:pt x="584" y="3273"/>
                    <a:pt x="596" y="3273"/>
                  </a:cubicBezTo>
                  <a:cubicBezTo>
                    <a:pt x="895" y="3273"/>
                    <a:pt x="1141" y="3033"/>
                    <a:pt x="1131" y="2721"/>
                  </a:cubicBezTo>
                  <a:lnTo>
                    <a:pt x="1072" y="508"/>
                  </a:lnTo>
                  <a:cubicBezTo>
                    <a:pt x="1062" y="252"/>
                    <a:pt x="866" y="36"/>
                    <a:pt x="610" y="7"/>
                  </a:cubicBezTo>
                  <a:cubicBezTo>
                    <a:pt x="582" y="2"/>
                    <a:pt x="554" y="0"/>
                    <a:pt x="527" y="0"/>
                  </a:cubicBezTo>
                  <a:close/>
                </a:path>
              </a:pathLst>
            </a:custGeom>
            <a:solidFill>
              <a:srgbClr val="ffffff">
                <a:alpha val="22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1840" bIns="51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8" name="Google Shape;449;p23"/>
            <p:cNvSpPr/>
            <p:nvPr/>
          </p:nvSpPr>
          <p:spPr>
            <a:xfrm rot="21329400">
              <a:off x="7909560" y="403920"/>
              <a:ext cx="30960" cy="5616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56160"/>
                <a:gd name="textAreaBottom" fmla="*/ 57600 h 56160"/>
              </a:gdLst>
              <a:ahLst/>
              <a:cxnLst/>
              <a:rect l="textAreaLeft" t="textAreaTop" r="textAreaRight" b="textAreaBottom"/>
              <a:pathLst>
                <a:path w="1024" h="1814">
                  <a:moveTo>
                    <a:pt x="531" y="1"/>
                  </a:moveTo>
                  <a:cubicBezTo>
                    <a:pt x="525" y="1"/>
                    <a:pt x="519" y="1"/>
                    <a:pt x="512" y="1"/>
                  </a:cubicBezTo>
                  <a:cubicBezTo>
                    <a:pt x="276" y="11"/>
                    <a:pt x="89" y="188"/>
                    <a:pt x="80" y="414"/>
                  </a:cubicBezTo>
                  <a:lnTo>
                    <a:pt x="11" y="1319"/>
                  </a:lnTo>
                  <a:cubicBezTo>
                    <a:pt x="1" y="1555"/>
                    <a:pt x="168" y="1762"/>
                    <a:pt x="404" y="1791"/>
                  </a:cubicBezTo>
                  <a:lnTo>
                    <a:pt x="503" y="1811"/>
                  </a:lnTo>
                  <a:cubicBezTo>
                    <a:pt x="519" y="1813"/>
                    <a:pt x="536" y="1814"/>
                    <a:pt x="553" y="1814"/>
                  </a:cubicBezTo>
                  <a:cubicBezTo>
                    <a:pt x="807" y="1814"/>
                    <a:pt x="1023" y="1607"/>
                    <a:pt x="1014" y="1339"/>
                  </a:cubicBezTo>
                  <a:lnTo>
                    <a:pt x="984" y="434"/>
                  </a:lnTo>
                  <a:cubicBezTo>
                    <a:pt x="975" y="185"/>
                    <a:pt x="769" y="1"/>
                    <a:pt x="531" y="1"/>
                  </a:cubicBezTo>
                  <a:close/>
                </a:path>
              </a:pathLst>
            </a:custGeom>
            <a:solidFill>
              <a:srgbClr val="ffffff">
                <a:alpha val="22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0" bIns="288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59" name="Google Shape;450;p23"/>
            <p:cNvSpPr/>
            <p:nvPr/>
          </p:nvSpPr>
          <p:spPr>
            <a:xfrm rot="21329400">
              <a:off x="8206560" y="466920"/>
              <a:ext cx="265320" cy="395280"/>
            </a:xfrm>
            <a:custGeom>
              <a:avLst/>
              <a:gdLst>
                <a:gd name="textAreaLeft" fmla="*/ 0 w 265320"/>
                <a:gd name="textAreaRight" fmla="*/ 266760 w 265320"/>
                <a:gd name="textAreaTop" fmla="*/ 0 h 395280"/>
                <a:gd name="textAreaBottom" fmla="*/ 396720 h 395280"/>
              </a:gdLst>
              <a:ahLst/>
              <a:cxnLst/>
              <a:rect l="textAreaLeft" t="textAreaTop" r="textAreaRight" b="textAreaBottom"/>
              <a:pathLst>
                <a:path w="8430" h="12533">
                  <a:moveTo>
                    <a:pt x="3035" y="3504"/>
                  </a:moveTo>
                  <a:cubicBezTo>
                    <a:pt x="3407" y="3505"/>
                    <a:pt x="3769" y="3593"/>
                    <a:pt x="4102" y="3750"/>
                  </a:cubicBezTo>
                  <a:cubicBezTo>
                    <a:pt x="4063" y="3907"/>
                    <a:pt x="4013" y="4055"/>
                    <a:pt x="3954" y="4202"/>
                  </a:cubicBezTo>
                  <a:cubicBezTo>
                    <a:pt x="3650" y="4901"/>
                    <a:pt x="2951" y="5392"/>
                    <a:pt x="2253" y="5392"/>
                  </a:cubicBezTo>
                  <a:lnTo>
                    <a:pt x="2243" y="5392"/>
                  </a:lnTo>
                  <a:cubicBezTo>
                    <a:pt x="2228" y="5393"/>
                    <a:pt x="2213" y="5394"/>
                    <a:pt x="2198" y="5394"/>
                  </a:cubicBezTo>
                  <a:cubicBezTo>
                    <a:pt x="2036" y="5394"/>
                    <a:pt x="1876" y="5346"/>
                    <a:pt x="1732" y="5265"/>
                  </a:cubicBezTo>
                  <a:cubicBezTo>
                    <a:pt x="1456" y="5078"/>
                    <a:pt x="1358" y="4635"/>
                    <a:pt x="1525" y="4291"/>
                  </a:cubicBezTo>
                  <a:cubicBezTo>
                    <a:pt x="1673" y="3966"/>
                    <a:pt x="2007" y="3711"/>
                    <a:pt x="2440" y="3593"/>
                  </a:cubicBezTo>
                  <a:cubicBezTo>
                    <a:pt x="2625" y="3534"/>
                    <a:pt x="2830" y="3505"/>
                    <a:pt x="3035" y="3504"/>
                  </a:cubicBezTo>
                  <a:close/>
                  <a:moveTo>
                    <a:pt x="4959" y="7260"/>
                  </a:moveTo>
                  <a:cubicBezTo>
                    <a:pt x="4981" y="7260"/>
                    <a:pt x="5004" y="7260"/>
                    <a:pt x="5026" y="7261"/>
                  </a:cubicBezTo>
                  <a:lnTo>
                    <a:pt x="5017" y="7261"/>
                  </a:lnTo>
                  <a:cubicBezTo>
                    <a:pt x="5312" y="7261"/>
                    <a:pt x="5607" y="7300"/>
                    <a:pt x="5882" y="7399"/>
                  </a:cubicBezTo>
                  <a:cubicBezTo>
                    <a:pt x="5872" y="7487"/>
                    <a:pt x="5862" y="7586"/>
                    <a:pt x="5843" y="7684"/>
                  </a:cubicBezTo>
                  <a:cubicBezTo>
                    <a:pt x="5764" y="8244"/>
                    <a:pt x="5538" y="9012"/>
                    <a:pt x="4948" y="9444"/>
                  </a:cubicBezTo>
                  <a:cubicBezTo>
                    <a:pt x="4711" y="9604"/>
                    <a:pt x="4428" y="9694"/>
                    <a:pt x="4143" y="9694"/>
                  </a:cubicBezTo>
                  <a:cubicBezTo>
                    <a:pt x="4060" y="9694"/>
                    <a:pt x="3977" y="9686"/>
                    <a:pt x="3895" y="9671"/>
                  </a:cubicBezTo>
                  <a:cubicBezTo>
                    <a:pt x="3640" y="9631"/>
                    <a:pt x="3404" y="9484"/>
                    <a:pt x="3256" y="9267"/>
                  </a:cubicBezTo>
                  <a:cubicBezTo>
                    <a:pt x="3109" y="9021"/>
                    <a:pt x="3079" y="8717"/>
                    <a:pt x="3187" y="8441"/>
                  </a:cubicBezTo>
                  <a:cubicBezTo>
                    <a:pt x="3364" y="7949"/>
                    <a:pt x="3748" y="7576"/>
                    <a:pt x="4240" y="7389"/>
                  </a:cubicBezTo>
                  <a:cubicBezTo>
                    <a:pt x="4465" y="7308"/>
                    <a:pt x="4714" y="7260"/>
                    <a:pt x="4959" y="7260"/>
                  </a:cubicBezTo>
                  <a:close/>
                  <a:moveTo>
                    <a:pt x="1551" y="1"/>
                  </a:moveTo>
                  <a:cubicBezTo>
                    <a:pt x="1043" y="1"/>
                    <a:pt x="548" y="152"/>
                    <a:pt x="158" y="446"/>
                  </a:cubicBezTo>
                  <a:cubicBezTo>
                    <a:pt x="0" y="548"/>
                    <a:pt x="109" y="752"/>
                    <a:pt x="249" y="752"/>
                  </a:cubicBezTo>
                  <a:cubicBezTo>
                    <a:pt x="284" y="752"/>
                    <a:pt x="320" y="740"/>
                    <a:pt x="355" y="711"/>
                  </a:cubicBezTo>
                  <a:cubicBezTo>
                    <a:pt x="690" y="460"/>
                    <a:pt x="1116" y="329"/>
                    <a:pt x="1553" y="329"/>
                  </a:cubicBezTo>
                  <a:cubicBezTo>
                    <a:pt x="1835" y="329"/>
                    <a:pt x="2121" y="383"/>
                    <a:pt x="2391" y="495"/>
                  </a:cubicBezTo>
                  <a:cubicBezTo>
                    <a:pt x="3059" y="790"/>
                    <a:pt x="3590" y="1340"/>
                    <a:pt x="3876" y="2019"/>
                  </a:cubicBezTo>
                  <a:cubicBezTo>
                    <a:pt x="4072" y="2452"/>
                    <a:pt x="4161" y="2934"/>
                    <a:pt x="4141" y="3416"/>
                  </a:cubicBezTo>
                  <a:cubicBezTo>
                    <a:pt x="3795" y="3260"/>
                    <a:pt x="3423" y="3185"/>
                    <a:pt x="3052" y="3185"/>
                  </a:cubicBezTo>
                  <a:cubicBezTo>
                    <a:pt x="2812" y="3185"/>
                    <a:pt x="2573" y="3216"/>
                    <a:pt x="2341" y="3278"/>
                  </a:cubicBezTo>
                  <a:cubicBezTo>
                    <a:pt x="1820" y="3425"/>
                    <a:pt x="1407" y="3750"/>
                    <a:pt x="1220" y="4153"/>
                  </a:cubicBezTo>
                  <a:cubicBezTo>
                    <a:pt x="984" y="4655"/>
                    <a:pt x="1132" y="5265"/>
                    <a:pt x="1545" y="5540"/>
                  </a:cubicBezTo>
                  <a:cubicBezTo>
                    <a:pt x="1738" y="5660"/>
                    <a:pt x="1966" y="5728"/>
                    <a:pt x="2189" y="5728"/>
                  </a:cubicBezTo>
                  <a:cubicBezTo>
                    <a:pt x="2204" y="5728"/>
                    <a:pt x="2218" y="5727"/>
                    <a:pt x="2233" y="5727"/>
                  </a:cubicBezTo>
                  <a:lnTo>
                    <a:pt x="2243" y="5727"/>
                  </a:lnTo>
                  <a:cubicBezTo>
                    <a:pt x="3069" y="5727"/>
                    <a:pt x="3895" y="5156"/>
                    <a:pt x="4249" y="4340"/>
                  </a:cubicBezTo>
                  <a:cubicBezTo>
                    <a:pt x="4308" y="4202"/>
                    <a:pt x="4358" y="4055"/>
                    <a:pt x="4397" y="3907"/>
                  </a:cubicBezTo>
                  <a:cubicBezTo>
                    <a:pt x="4702" y="4094"/>
                    <a:pt x="4967" y="4340"/>
                    <a:pt x="5184" y="4635"/>
                  </a:cubicBezTo>
                  <a:cubicBezTo>
                    <a:pt x="5675" y="5274"/>
                    <a:pt x="5921" y="6140"/>
                    <a:pt x="5892" y="7064"/>
                  </a:cubicBezTo>
                  <a:cubicBezTo>
                    <a:pt x="5609" y="6978"/>
                    <a:pt x="5318" y="6934"/>
                    <a:pt x="5027" y="6934"/>
                  </a:cubicBezTo>
                  <a:cubicBezTo>
                    <a:pt x="4720" y="6934"/>
                    <a:pt x="4414" y="6983"/>
                    <a:pt x="4122" y="7084"/>
                  </a:cubicBezTo>
                  <a:cubicBezTo>
                    <a:pt x="3541" y="7300"/>
                    <a:pt x="3079" y="7763"/>
                    <a:pt x="2863" y="8343"/>
                  </a:cubicBezTo>
                  <a:cubicBezTo>
                    <a:pt x="2725" y="8707"/>
                    <a:pt x="2774" y="9110"/>
                    <a:pt x="2971" y="9444"/>
                  </a:cubicBezTo>
                  <a:cubicBezTo>
                    <a:pt x="3177" y="9739"/>
                    <a:pt x="3482" y="9936"/>
                    <a:pt x="3836" y="9995"/>
                  </a:cubicBezTo>
                  <a:cubicBezTo>
                    <a:pt x="3938" y="10013"/>
                    <a:pt x="4040" y="10021"/>
                    <a:pt x="4141" y="10021"/>
                  </a:cubicBezTo>
                  <a:cubicBezTo>
                    <a:pt x="4495" y="10021"/>
                    <a:pt x="4844" y="9916"/>
                    <a:pt x="5135" y="9710"/>
                  </a:cubicBezTo>
                  <a:cubicBezTo>
                    <a:pt x="5823" y="9218"/>
                    <a:pt x="6079" y="8362"/>
                    <a:pt x="6167" y="7733"/>
                  </a:cubicBezTo>
                  <a:cubicBezTo>
                    <a:pt x="6177" y="7654"/>
                    <a:pt x="6187" y="7586"/>
                    <a:pt x="6197" y="7517"/>
                  </a:cubicBezTo>
                  <a:cubicBezTo>
                    <a:pt x="6738" y="7763"/>
                    <a:pt x="7180" y="8166"/>
                    <a:pt x="7475" y="8677"/>
                  </a:cubicBezTo>
                  <a:cubicBezTo>
                    <a:pt x="8085" y="9749"/>
                    <a:pt x="7947" y="11224"/>
                    <a:pt x="7141" y="12267"/>
                  </a:cubicBezTo>
                  <a:cubicBezTo>
                    <a:pt x="7082" y="12336"/>
                    <a:pt x="7092" y="12434"/>
                    <a:pt x="7170" y="12493"/>
                  </a:cubicBezTo>
                  <a:cubicBezTo>
                    <a:pt x="7200" y="12513"/>
                    <a:pt x="7229" y="12532"/>
                    <a:pt x="7269" y="12532"/>
                  </a:cubicBezTo>
                  <a:cubicBezTo>
                    <a:pt x="7318" y="12523"/>
                    <a:pt x="7357" y="12503"/>
                    <a:pt x="7387" y="12473"/>
                  </a:cubicBezTo>
                  <a:cubicBezTo>
                    <a:pt x="8282" y="11333"/>
                    <a:pt x="8429" y="9700"/>
                    <a:pt x="7751" y="8510"/>
                  </a:cubicBezTo>
                  <a:cubicBezTo>
                    <a:pt x="7406" y="7910"/>
                    <a:pt x="6865" y="7438"/>
                    <a:pt x="6216" y="7182"/>
                  </a:cubicBezTo>
                  <a:cubicBezTo>
                    <a:pt x="6266" y="6140"/>
                    <a:pt x="6000" y="5166"/>
                    <a:pt x="5449" y="4438"/>
                  </a:cubicBezTo>
                  <a:cubicBezTo>
                    <a:pt x="5184" y="4075"/>
                    <a:pt x="4840" y="3779"/>
                    <a:pt x="4456" y="3563"/>
                  </a:cubicBezTo>
                  <a:cubicBezTo>
                    <a:pt x="4515" y="2993"/>
                    <a:pt x="4417" y="2412"/>
                    <a:pt x="4181" y="1881"/>
                  </a:cubicBezTo>
                  <a:cubicBezTo>
                    <a:pt x="3856" y="1124"/>
                    <a:pt x="3266" y="524"/>
                    <a:pt x="2518" y="190"/>
                  </a:cubicBezTo>
                  <a:cubicBezTo>
                    <a:pt x="2207" y="63"/>
                    <a:pt x="1876" y="1"/>
                    <a:pt x="1551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0" name="Google Shape;451;p23"/>
            <p:cNvSpPr/>
            <p:nvPr/>
          </p:nvSpPr>
          <p:spPr>
            <a:xfrm rot="21329400">
              <a:off x="7132320" y="930960"/>
              <a:ext cx="140040" cy="255240"/>
            </a:xfrm>
            <a:custGeom>
              <a:avLst/>
              <a:gdLst>
                <a:gd name="textAreaLeft" fmla="*/ 0 w 140040"/>
                <a:gd name="textAreaRight" fmla="*/ 141480 w 140040"/>
                <a:gd name="textAreaTop" fmla="*/ 0 h 255240"/>
                <a:gd name="textAreaBottom" fmla="*/ 256680 h 255240"/>
              </a:gdLst>
              <a:ahLst/>
              <a:cxnLst/>
              <a:rect l="textAreaLeft" t="textAreaTop" r="textAreaRight" b="textAreaBottom"/>
              <a:pathLst>
                <a:path w="4466" h="8101">
                  <a:moveTo>
                    <a:pt x="2502" y="3105"/>
                  </a:moveTo>
                  <a:cubicBezTo>
                    <a:pt x="2559" y="3105"/>
                    <a:pt x="2614" y="3117"/>
                    <a:pt x="2666" y="3144"/>
                  </a:cubicBezTo>
                  <a:cubicBezTo>
                    <a:pt x="2852" y="3252"/>
                    <a:pt x="2931" y="3478"/>
                    <a:pt x="2862" y="3685"/>
                  </a:cubicBezTo>
                  <a:cubicBezTo>
                    <a:pt x="2784" y="3911"/>
                    <a:pt x="2597" y="4088"/>
                    <a:pt x="2370" y="4166"/>
                  </a:cubicBezTo>
                  <a:cubicBezTo>
                    <a:pt x="2243" y="4216"/>
                    <a:pt x="2105" y="4240"/>
                    <a:pt x="1967" y="4240"/>
                  </a:cubicBezTo>
                  <a:cubicBezTo>
                    <a:pt x="1830" y="4240"/>
                    <a:pt x="1692" y="4216"/>
                    <a:pt x="1564" y="4166"/>
                  </a:cubicBezTo>
                  <a:cubicBezTo>
                    <a:pt x="1633" y="3921"/>
                    <a:pt x="1741" y="3694"/>
                    <a:pt x="1889" y="3498"/>
                  </a:cubicBezTo>
                  <a:cubicBezTo>
                    <a:pt x="2044" y="3280"/>
                    <a:pt x="2286" y="3105"/>
                    <a:pt x="2502" y="3105"/>
                  </a:cubicBezTo>
                  <a:close/>
                  <a:moveTo>
                    <a:pt x="2419" y="1"/>
                  </a:moveTo>
                  <a:cubicBezTo>
                    <a:pt x="1959" y="1"/>
                    <a:pt x="1464" y="234"/>
                    <a:pt x="1033" y="665"/>
                  </a:cubicBezTo>
                  <a:cubicBezTo>
                    <a:pt x="315" y="1373"/>
                    <a:pt x="0" y="2376"/>
                    <a:pt x="236" y="3212"/>
                  </a:cubicBezTo>
                  <a:cubicBezTo>
                    <a:pt x="384" y="3694"/>
                    <a:pt x="718" y="4107"/>
                    <a:pt x="1171" y="4343"/>
                  </a:cubicBezTo>
                  <a:cubicBezTo>
                    <a:pt x="1141" y="4511"/>
                    <a:pt x="1112" y="4668"/>
                    <a:pt x="1102" y="4835"/>
                  </a:cubicBezTo>
                  <a:cubicBezTo>
                    <a:pt x="1033" y="5789"/>
                    <a:pt x="1318" y="6684"/>
                    <a:pt x="1879" y="7294"/>
                  </a:cubicBezTo>
                  <a:cubicBezTo>
                    <a:pt x="2341" y="7795"/>
                    <a:pt x="2980" y="8090"/>
                    <a:pt x="3669" y="8100"/>
                  </a:cubicBezTo>
                  <a:cubicBezTo>
                    <a:pt x="3895" y="8100"/>
                    <a:pt x="4121" y="8061"/>
                    <a:pt x="4337" y="7982"/>
                  </a:cubicBezTo>
                  <a:cubicBezTo>
                    <a:pt x="4426" y="7953"/>
                    <a:pt x="4465" y="7854"/>
                    <a:pt x="4436" y="7776"/>
                  </a:cubicBezTo>
                  <a:cubicBezTo>
                    <a:pt x="4412" y="7705"/>
                    <a:pt x="4350" y="7659"/>
                    <a:pt x="4281" y="7659"/>
                  </a:cubicBezTo>
                  <a:cubicBezTo>
                    <a:pt x="4264" y="7659"/>
                    <a:pt x="4247" y="7662"/>
                    <a:pt x="4229" y="7668"/>
                  </a:cubicBezTo>
                  <a:cubicBezTo>
                    <a:pt x="4051" y="7731"/>
                    <a:pt x="3860" y="7762"/>
                    <a:pt x="3666" y="7762"/>
                  </a:cubicBezTo>
                  <a:cubicBezTo>
                    <a:pt x="3113" y="7762"/>
                    <a:pt x="2532" y="7512"/>
                    <a:pt x="2125" y="7068"/>
                  </a:cubicBezTo>
                  <a:cubicBezTo>
                    <a:pt x="1623" y="6517"/>
                    <a:pt x="1377" y="5720"/>
                    <a:pt x="1436" y="4855"/>
                  </a:cubicBezTo>
                  <a:cubicBezTo>
                    <a:pt x="1446" y="4727"/>
                    <a:pt x="1456" y="4599"/>
                    <a:pt x="1485" y="4481"/>
                  </a:cubicBezTo>
                  <a:cubicBezTo>
                    <a:pt x="1641" y="4533"/>
                    <a:pt x="1805" y="4560"/>
                    <a:pt x="1970" y="4560"/>
                  </a:cubicBezTo>
                  <a:cubicBezTo>
                    <a:pt x="2150" y="4560"/>
                    <a:pt x="2329" y="4528"/>
                    <a:pt x="2498" y="4461"/>
                  </a:cubicBezTo>
                  <a:cubicBezTo>
                    <a:pt x="2823" y="4343"/>
                    <a:pt x="3069" y="4098"/>
                    <a:pt x="3187" y="3773"/>
                  </a:cubicBezTo>
                  <a:cubicBezTo>
                    <a:pt x="3305" y="3409"/>
                    <a:pt x="3147" y="3016"/>
                    <a:pt x="2813" y="2839"/>
                  </a:cubicBezTo>
                  <a:cubicBezTo>
                    <a:pt x="2713" y="2789"/>
                    <a:pt x="2610" y="2767"/>
                    <a:pt x="2508" y="2767"/>
                  </a:cubicBezTo>
                  <a:cubicBezTo>
                    <a:pt x="2169" y="2767"/>
                    <a:pt x="1837" y="3011"/>
                    <a:pt x="1633" y="3291"/>
                  </a:cubicBezTo>
                  <a:cubicBezTo>
                    <a:pt x="1466" y="3507"/>
                    <a:pt x="1348" y="3753"/>
                    <a:pt x="1259" y="4019"/>
                  </a:cubicBezTo>
                  <a:cubicBezTo>
                    <a:pt x="925" y="3812"/>
                    <a:pt x="669" y="3498"/>
                    <a:pt x="561" y="3124"/>
                  </a:cubicBezTo>
                  <a:cubicBezTo>
                    <a:pt x="354" y="2406"/>
                    <a:pt x="630" y="1531"/>
                    <a:pt x="1269" y="891"/>
                  </a:cubicBezTo>
                  <a:cubicBezTo>
                    <a:pt x="1568" y="600"/>
                    <a:pt x="2007" y="329"/>
                    <a:pt x="2443" y="329"/>
                  </a:cubicBezTo>
                  <a:cubicBezTo>
                    <a:pt x="2537" y="329"/>
                    <a:pt x="2632" y="342"/>
                    <a:pt x="2725" y="370"/>
                  </a:cubicBezTo>
                  <a:cubicBezTo>
                    <a:pt x="2745" y="377"/>
                    <a:pt x="2764" y="380"/>
                    <a:pt x="2782" y="380"/>
                  </a:cubicBezTo>
                  <a:cubicBezTo>
                    <a:pt x="2947" y="380"/>
                    <a:pt x="3009" y="119"/>
                    <a:pt x="2823" y="65"/>
                  </a:cubicBezTo>
                  <a:cubicBezTo>
                    <a:pt x="2693" y="22"/>
                    <a:pt x="2558" y="1"/>
                    <a:pt x="241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1" name="Google Shape;452;p23"/>
            <p:cNvSpPr/>
            <p:nvPr/>
          </p:nvSpPr>
          <p:spPr>
            <a:xfrm rot="21329400">
              <a:off x="7924680" y="1176480"/>
              <a:ext cx="180360" cy="171360"/>
            </a:xfrm>
            <a:custGeom>
              <a:avLst/>
              <a:gdLst>
                <a:gd name="textAreaLeft" fmla="*/ 0 w 180360"/>
                <a:gd name="textAreaRight" fmla="*/ 181800 w 180360"/>
                <a:gd name="textAreaTop" fmla="*/ 0 h 171360"/>
                <a:gd name="textAreaBottom" fmla="*/ 172800 h 171360"/>
              </a:gdLst>
              <a:ahLst/>
              <a:cxnLst/>
              <a:rect l="textAreaLeft" t="textAreaTop" r="textAreaRight" b="textAreaBottom"/>
              <a:pathLst>
                <a:path w="5743" h="5457">
                  <a:moveTo>
                    <a:pt x="2429" y="1612"/>
                  </a:moveTo>
                  <a:cubicBezTo>
                    <a:pt x="2743" y="1621"/>
                    <a:pt x="3038" y="1769"/>
                    <a:pt x="3225" y="2015"/>
                  </a:cubicBezTo>
                  <a:cubicBezTo>
                    <a:pt x="3451" y="2339"/>
                    <a:pt x="3540" y="2733"/>
                    <a:pt x="3471" y="3126"/>
                  </a:cubicBezTo>
                  <a:cubicBezTo>
                    <a:pt x="3309" y="3164"/>
                    <a:pt x="3142" y="3184"/>
                    <a:pt x="2975" y="3184"/>
                  </a:cubicBezTo>
                  <a:cubicBezTo>
                    <a:pt x="2798" y="3184"/>
                    <a:pt x="2620" y="3162"/>
                    <a:pt x="2448" y="3116"/>
                  </a:cubicBezTo>
                  <a:cubicBezTo>
                    <a:pt x="2134" y="3028"/>
                    <a:pt x="1770" y="2802"/>
                    <a:pt x="1681" y="2467"/>
                  </a:cubicBezTo>
                  <a:cubicBezTo>
                    <a:pt x="1602" y="2133"/>
                    <a:pt x="1858" y="1739"/>
                    <a:pt x="2212" y="1641"/>
                  </a:cubicBezTo>
                  <a:cubicBezTo>
                    <a:pt x="2281" y="1621"/>
                    <a:pt x="2360" y="1612"/>
                    <a:pt x="2429" y="1612"/>
                  </a:cubicBezTo>
                  <a:close/>
                  <a:moveTo>
                    <a:pt x="5417" y="1"/>
                  </a:moveTo>
                  <a:cubicBezTo>
                    <a:pt x="5324" y="1"/>
                    <a:pt x="5229" y="73"/>
                    <a:pt x="5251" y="195"/>
                  </a:cubicBezTo>
                  <a:cubicBezTo>
                    <a:pt x="5399" y="1002"/>
                    <a:pt x="5173" y="1838"/>
                    <a:pt x="4632" y="2448"/>
                  </a:cubicBezTo>
                  <a:cubicBezTo>
                    <a:pt x="4396" y="2693"/>
                    <a:pt x="4120" y="2890"/>
                    <a:pt x="3815" y="3008"/>
                  </a:cubicBezTo>
                  <a:cubicBezTo>
                    <a:pt x="3845" y="2585"/>
                    <a:pt x="3727" y="2162"/>
                    <a:pt x="3481" y="1818"/>
                  </a:cubicBezTo>
                  <a:cubicBezTo>
                    <a:pt x="3227" y="1485"/>
                    <a:pt x="2832" y="1293"/>
                    <a:pt x="2421" y="1293"/>
                  </a:cubicBezTo>
                  <a:cubicBezTo>
                    <a:pt x="2322" y="1293"/>
                    <a:pt x="2223" y="1304"/>
                    <a:pt x="2124" y="1326"/>
                  </a:cubicBezTo>
                  <a:cubicBezTo>
                    <a:pt x="1602" y="1474"/>
                    <a:pt x="1248" y="2044"/>
                    <a:pt x="1366" y="2546"/>
                  </a:cubicBezTo>
                  <a:cubicBezTo>
                    <a:pt x="1465" y="2959"/>
                    <a:pt x="1839" y="3284"/>
                    <a:pt x="2370" y="3431"/>
                  </a:cubicBezTo>
                  <a:cubicBezTo>
                    <a:pt x="2559" y="3483"/>
                    <a:pt x="2759" y="3508"/>
                    <a:pt x="2958" y="3508"/>
                  </a:cubicBezTo>
                  <a:cubicBezTo>
                    <a:pt x="3101" y="3508"/>
                    <a:pt x="3243" y="3495"/>
                    <a:pt x="3383" y="3470"/>
                  </a:cubicBezTo>
                  <a:lnTo>
                    <a:pt x="3383" y="3470"/>
                  </a:lnTo>
                  <a:cubicBezTo>
                    <a:pt x="3284" y="3765"/>
                    <a:pt x="3127" y="4041"/>
                    <a:pt x="2940" y="4296"/>
                  </a:cubicBezTo>
                  <a:cubicBezTo>
                    <a:pt x="2745" y="4547"/>
                    <a:pt x="2246" y="5120"/>
                    <a:pt x="1629" y="5120"/>
                  </a:cubicBezTo>
                  <a:cubicBezTo>
                    <a:pt x="1591" y="5120"/>
                    <a:pt x="1553" y="5117"/>
                    <a:pt x="1514" y="5113"/>
                  </a:cubicBezTo>
                  <a:cubicBezTo>
                    <a:pt x="944" y="5054"/>
                    <a:pt x="540" y="4493"/>
                    <a:pt x="353" y="4159"/>
                  </a:cubicBezTo>
                  <a:cubicBezTo>
                    <a:pt x="320" y="4104"/>
                    <a:pt x="271" y="4081"/>
                    <a:pt x="222" y="4081"/>
                  </a:cubicBezTo>
                  <a:cubicBezTo>
                    <a:pt x="111" y="4081"/>
                    <a:pt x="0" y="4197"/>
                    <a:pt x="68" y="4326"/>
                  </a:cubicBezTo>
                  <a:cubicBezTo>
                    <a:pt x="442" y="4985"/>
                    <a:pt x="944" y="5388"/>
                    <a:pt x="1475" y="5447"/>
                  </a:cubicBezTo>
                  <a:cubicBezTo>
                    <a:pt x="1524" y="5447"/>
                    <a:pt x="1573" y="5457"/>
                    <a:pt x="1622" y="5457"/>
                  </a:cubicBezTo>
                  <a:cubicBezTo>
                    <a:pt x="2173" y="5457"/>
                    <a:pt x="2733" y="5103"/>
                    <a:pt x="3196" y="4483"/>
                  </a:cubicBezTo>
                  <a:cubicBezTo>
                    <a:pt x="3451" y="4159"/>
                    <a:pt x="3638" y="3785"/>
                    <a:pt x="3756" y="3382"/>
                  </a:cubicBezTo>
                  <a:cubicBezTo>
                    <a:pt x="4179" y="3244"/>
                    <a:pt x="4563" y="2998"/>
                    <a:pt x="4868" y="2674"/>
                  </a:cubicBezTo>
                  <a:cubicBezTo>
                    <a:pt x="5477" y="1975"/>
                    <a:pt x="5743" y="1041"/>
                    <a:pt x="5576" y="136"/>
                  </a:cubicBezTo>
                  <a:cubicBezTo>
                    <a:pt x="5559" y="43"/>
                    <a:pt x="5488" y="1"/>
                    <a:pt x="541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6400" bIns="86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362" name="Google Shape;453;p23"/>
          <p:cNvGrpSpPr/>
          <p:nvPr/>
        </p:nvGrpSpPr>
        <p:grpSpPr>
          <a:xfrm>
            <a:off x="283320" y="3958920"/>
            <a:ext cx="1577160" cy="925920"/>
            <a:chOff x="283320" y="3958920"/>
            <a:chExt cx="1577160" cy="925920"/>
          </a:xfrm>
        </p:grpSpPr>
        <p:sp>
          <p:nvSpPr>
            <p:cNvPr id="363" name="Google Shape;454;p23"/>
            <p:cNvSpPr/>
            <p:nvPr/>
          </p:nvSpPr>
          <p:spPr>
            <a:xfrm>
              <a:off x="283320" y="3958920"/>
              <a:ext cx="1577160" cy="925920"/>
            </a:xfrm>
            <a:custGeom>
              <a:avLst/>
              <a:gdLst>
                <a:gd name="textAreaLeft" fmla="*/ 0 w 1577160"/>
                <a:gd name="textAreaRight" fmla="*/ 1578600 w 1577160"/>
                <a:gd name="textAreaTop" fmla="*/ 0 h 925920"/>
                <a:gd name="textAreaBottom" fmla="*/ 927360 h 925920"/>
              </a:gdLst>
              <a:ahLst/>
              <a:cxnLst/>
              <a:rect l="textAreaLeft" t="textAreaTop" r="textAreaRight" b="textAreaBottom"/>
              <a:pathLst>
                <a:path w="58331" h="34265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4" name="Google Shape;455;p23"/>
            <p:cNvSpPr/>
            <p:nvPr/>
          </p:nvSpPr>
          <p:spPr>
            <a:xfrm>
              <a:off x="306360" y="3987360"/>
              <a:ext cx="1511640" cy="865440"/>
            </a:xfrm>
            <a:custGeom>
              <a:avLst/>
              <a:gdLst>
                <a:gd name="textAreaLeft" fmla="*/ 0 w 1511640"/>
                <a:gd name="textAreaRight" fmla="*/ 1513080 w 1511640"/>
                <a:gd name="textAreaTop" fmla="*/ 0 h 865440"/>
                <a:gd name="textAreaBottom" fmla="*/ 866880 h 865440"/>
              </a:gdLst>
              <a:ahLst/>
              <a:cxnLst/>
              <a:rect l="textAreaLeft" t="textAreaTop" r="textAreaRight" b="textAreaBottom"/>
              <a:pathLst>
                <a:path w="55912" h="32033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5" name="Google Shape;456;p23"/>
            <p:cNvSpPr/>
            <p:nvPr/>
          </p:nvSpPr>
          <p:spPr>
            <a:xfrm>
              <a:off x="623160" y="4131000"/>
              <a:ext cx="789480" cy="140400"/>
            </a:xfrm>
            <a:custGeom>
              <a:avLst/>
              <a:gdLst>
                <a:gd name="textAreaLeft" fmla="*/ 0 w 789480"/>
                <a:gd name="textAreaRight" fmla="*/ 790920 w 789480"/>
                <a:gd name="textAreaTop" fmla="*/ 0 h 140400"/>
                <a:gd name="textAreaBottom" fmla="*/ 141840 h 140400"/>
              </a:gdLst>
              <a:ahLst/>
              <a:cxnLst/>
              <a:rect l="textAreaLeft" t="textAreaTop" r="textAreaRight" b="textAreaBottom"/>
              <a:pathLst>
                <a:path w="29220" h="5243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0920" bIns="70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6" name="Google Shape;457;p23"/>
            <p:cNvSpPr/>
            <p:nvPr/>
          </p:nvSpPr>
          <p:spPr>
            <a:xfrm>
              <a:off x="1410840" y="4159800"/>
              <a:ext cx="230040" cy="411480"/>
            </a:xfrm>
            <a:custGeom>
              <a:avLst/>
              <a:gdLst>
                <a:gd name="textAreaLeft" fmla="*/ 0 w 230040"/>
                <a:gd name="textAreaRight" fmla="*/ 231480 w 230040"/>
                <a:gd name="textAreaTop" fmla="*/ 0 h 411480"/>
                <a:gd name="textAreaBottom" fmla="*/ 412920 h 411480"/>
              </a:gdLst>
              <a:ahLst/>
              <a:cxnLst/>
              <a:rect l="textAreaLeft" t="textAreaTop" r="textAreaRight" b="textAreaBottom"/>
              <a:pathLst>
                <a:path w="8559" h="15257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7" name="Google Shape;458;p23"/>
            <p:cNvSpPr/>
            <p:nvPr/>
          </p:nvSpPr>
          <p:spPr>
            <a:xfrm>
              <a:off x="1589760" y="4087440"/>
              <a:ext cx="116280" cy="280080"/>
            </a:xfrm>
            <a:custGeom>
              <a:avLst/>
              <a:gdLst>
                <a:gd name="textAreaLeft" fmla="*/ 0 w 116280"/>
                <a:gd name="textAreaRight" fmla="*/ 117720 w 116280"/>
                <a:gd name="textAreaTop" fmla="*/ 0 h 280080"/>
                <a:gd name="textAreaBottom" fmla="*/ 281520 h 280080"/>
              </a:gdLst>
              <a:ahLst/>
              <a:cxnLst/>
              <a:rect l="textAreaLeft" t="textAreaTop" r="textAreaRight" b="textAreaBottom"/>
              <a:pathLst>
                <a:path w="4348" h="10396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8" name="Google Shape;459;p23"/>
            <p:cNvSpPr/>
            <p:nvPr/>
          </p:nvSpPr>
          <p:spPr>
            <a:xfrm>
              <a:off x="399960" y="4425840"/>
              <a:ext cx="116640" cy="280080"/>
            </a:xfrm>
            <a:custGeom>
              <a:avLst/>
              <a:gdLst>
                <a:gd name="textAreaLeft" fmla="*/ 0 w 116640"/>
                <a:gd name="textAreaRight" fmla="*/ 118080 w 116640"/>
                <a:gd name="textAreaTop" fmla="*/ 0 h 280080"/>
                <a:gd name="textAreaBottom" fmla="*/ 281520 h 280080"/>
              </a:gdLst>
              <a:ahLst/>
              <a:cxnLst/>
              <a:rect l="textAreaLeft" t="textAreaTop" r="textAreaRight" b="textAreaBottom"/>
              <a:pathLst>
                <a:path w="4358" h="10396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69" name="Google Shape;460;p23"/>
            <p:cNvSpPr/>
            <p:nvPr/>
          </p:nvSpPr>
          <p:spPr>
            <a:xfrm>
              <a:off x="1361880" y="4294440"/>
              <a:ext cx="116640" cy="280080"/>
            </a:xfrm>
            <a:custGeom>
              <a:avLst/>
              <a:gdLst>
                <a:gd name="textAreaLeft" fmla="*/ 0 w 116640"/>
                <a:gd name="textAreaRight" fmla="*/ 118080 w 116640"/>
                <a:gd name="textAreaTop" fmla="*/ 0 h 280080"/>
                <a:gd name="textAreaBottom" fmla="*/ 281520 h 280080"/>
              </a:gdLst>
              <a:ahLst/>
              <a:cxnLst/>
              <a:rect l="textAreaLeft" t="textAreaTop" r="textAreaRight" b="textAreaBottom"/>
              <a:pathLst>
                <a:path w="4358" h="10397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0" name="Google Shape;461;p23"/>
            <p:cNvSpPr/>
            <p:nvPr/>
          </p:nvSpPr>
          <p:spPr>
            <a:xfrm>
              <a:off x="596880" y="4466520"/>
              <a:ext cx="104760" cy="131400"/>
            </a:xfrm>
            <a:custGeom>
              <a:avLst/>
              <a:gdLst>
                <a:gd name="textAreaLeft" fmla="*/ 0 w 104760"/>
                <a:gd name="textAreaRight" fmla="*/ 106200 w 104760"/>
                <a:gd name="textAreaTop" fmla="*/ 0 h 131400"/>
                <a:gd name="textAreaBottom" fmla="*/ 132840 h 131400"/>
              </a:gdLst>
              <a:ahLst/>
              <a:cxnLst/>
              <a:rect l="textAreaLeft" t="textAreaTop" r="textAreaRight" b="textAreaBottom"/>
              <a:pathLst>
                <a:path w="3925" h="4903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6240" bIns="662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1" name="Google Shape;462;p23"/>
            <p:cNvSpPr/>
            <p:nvPr/>
          </p:nvSpPr>
          <p:spPr>
            <a:xfrm>
              <a:off x="707400" y="4455360"/>
              <a:ext cx="65160" cy="129960"/>
            </a:xfrm>
            <a:custGeom>
              <a:avLst/>
              <a:gdLst>
                <a:gd name="textAreaLeft" fmla="*/ 0 w 65160"/>
                <a:gd name="textAreaRight" fmla="*/ 66600 w 65160"/>
                <a:gd name="textAreaTop" fmla="*/ 0 h 129960"/>
                <a:gd name="textAreaBottom" fmla="*/ 131400 h 129960"/>
              </a:gdLst>
              <a:ahLst/>
              <a:cxnLst/>
              <a:rect l="textAreaLeft" t="textAreaTop" r="textAreaRight" b="textAreaBottom"/>
              <a:pathLst>
                <a:path w="2460" h="4859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520" bIns="655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2" name="Google Shape;463;p23"/>
            <p:cNvSpPr/>
            <p:nvPr/>
          </p:nvSpPr>
          <p:spPr>
            <a:xfrm>
              <a:off x="778320" y="4437000"/>
              <a:ext cx="115560" cy="138600"/>
            </a:xfrm>
            <a:custGeom>
              <a:avLst/>
              <a:gdLst>
                <a:gd name="textAreaLeft" fmla="*/ 0 w 115560"/>
                <a:gd name="textAreaRight" fmla="*/ 117000 w 115560"/>
                <a:gd name="textAreaTop" fmla="*/ 0 h 138600"/>
                <a:gd name="textAreaBottom" fmla="*/ 140040 h 138600"/>
              </a:gdLst>
              <a:ahLst/>
              <a:cxnLst/>
              <a:rect l="textAreaLeft" t="textAreaTop" r="textAreaRight" b="textAreaBottom"/>
              <a:pathLst>
                <a:path w="4318" h="5174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9840" bIns="69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3" name="Google Shape;464;p23"/>
            <p:cNvSpPr/>
            <p:nvPr/>
          </p:nvSpPr>
          <p:spPr>
            <a:xfrm>
              <a:off x="911520" y="4422240"/>
              <a:ext cx="105480" cy="135360"/>
            </a:xfrm>
            <a:custGeom>
              <a:avLst/>
              <a:gdLst>
                <a:gd name="textAreaLeft" fmla="*/ 0 w 105480"/>
                <a:gd name="textAreaRight" fmla="*/ 106920 w 105480"/>
                <a:gd name="textAreaTop" fmla="*/ 0 h 135360"/>
                <a:gd name="textAreaBottom" fmla="*/ 136800 h 135360"/>
              </a:gdLst>
              <a:ahLst/>
              <a:cxnLst/>
              <a:rect l="textAreaLeft" t="textAreaTop" r="textAreaRight" b="textAreaBottom"/>
              <a:pathLst>
                <a:path w="3955" h="5056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400" bIns="684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4" name="Google Shape;465;p23"/>
            <p:cNvSpPr/>
            <p:nvPr/>
          </p:nvSpPr>
          <p:spPr>
            <a:xfrm>
              <a:off x="1026360" y="4398840"/>
              <a:ext cx="160560" cy="143280"/>
            </a:xfrm>
            <a:custGeom>
              <a:avLst/>
              <a:gdLst>
                <a:gd name="textAreaLeft" fmla="*/ 0 w 160560"/>
                <a:gd name="textAreaRight" fmla="*/ 162000 w 160560"/>
                <a:gd name="textAreaTop" fmla="*/ 0 h 143280"/>
                <a:gd name="textAreaBottom" fmla="*/ 144720 h 143280"/>
              </a:gdLst>
              <a:ahLst/>
              <a:cxnLst/>
              <a:rect l="textAreaLeft" t="textAreaTop" r="textAreaRight" b="textAreaBottom"/>
              <a:pathLst>
                <a:path w="5981" h="5341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2360" bIns="723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5" name="Google Shape;466;p23"/>
            <p:cNvSpPr/>
            <p:nvPr/>
          </p:nvSpPr>
          <p:spPr>
            <a:xfrm>
              <a:off x="1202400" y="4385520"/>
              <a:ext cx="109440" cy="135000"/>
            </a:xfrm>
            <a:custGeom>
              <a:avLst/>
              <a:gdLst>
                <a:gd name="textAreaLeft" fmla="*/ 0 w 109440"/>
                <a:gd name="textAreaRight" fmla="*/ 110880 w 109440"/>
                <a:gd name="textAreaTop" fmla="*/ 0 h 135000"/>
                <a:gd name="textAreaBottom" fmla="*/ 136440 h 135000"/>
              </a:gdLst>
              <a:ahLst/>
              <a:cxnLst/>
              <a:rect l="textAreaLeft" t="textAreaTop" r="textAreaRight" b="textAreaBottom"/>
              <a:pathLst>
                <a:path w="4102" h="5036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8040" bIns="68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6" name="Google Shape;467;p23"/>
            <p:cNvSpPr/>
            <p:nvPr/>
          </p:nvSpPr>
          <p:spPr>
            <a:xfrm>
              <a:off x="604440" y="4570920"/>
              <a:ext cx="753120" cy="180000"/>
            </a:xfrm>
            <a:custGeom>
              <a:avLst/>
              <a:gdLst>
                <a:gd name="textAreaLeft" fmla="*/ 0 w 753120"/>
                <a:gd name="textAreaRight" fmla="*/ 754560 w 753120"/>
                <a:gd name="textAreaTop" fmla="*/ 0 h 180000"/>
                <a:gd name="textAreaBottom" fmla="*/ 181440 h 180000"/>
              </a:gdLst>
              <a:ahLst/>
              <a:cxnLst/>
              <a:rect l="textAreaLeft" t="textAreaTop" r="textAreaRight" b="textAreaBottom"/>
              <a:pathLst>
                <a:path w="27883" h="670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0720" bIns="90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77" name="Google Shape;468;p23"/>
            <p:cNvSpPr/>
            <p:nvPr/>
          </p:nvSpPr>
          <p:spPr>
            <a:xfrm>
              <a:off x="541800" y="4241520"/>
              <a:ext cx="752760" cy="180000"/>
            </a:xfrm>
            <a:custGeom>
              <a:avLst/>
              <a:gdLst>
                <a:gd name="textAreaLeft" fmla="*/ 0 w 752760"/>
                <a:gd name="textAreaRight" fmla="*/ 754200 w 752760"/>
                <a:gd name="textAreaTop" fmla="*/ 0 h 180000"/>
                <a:gd name="textAreaBottom" fmla="*/ 181440 h 180000"/>
              </a:gdLst>
              <a:ahLst/>
              <a:cxnLst/>
              <a:rect l="textAreaLeft" t="textAreaTop" r="textAreaRight" b="textAreaBottom"/>
              <a:pathLst>
                <a:path w="27873" h="6699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0720" bIns="907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378" name="Google Shape;469;p23"/>
          <p:cNvGrpSpPr/>
          <p:nvPr/>
        </p:nvGrpSpPr>
        <p:grpSpPr>
          <a:xfrm>
            <a:off x="625320" y="257760"/>
            <a:ext cx="1156680" cy="966600"/>
            <a:chOff x="625320" y="257760"/>
            <a:chExt cx="1156680" cy="966600"/>
          </a:xfrm>
        </p:grpSpPr>
        <p:sp>
          <p:nvSpPr>
            <p:cNvPr id="379" name="Google Shape;470;p23"/>
            <p:cNvSpPr/>
            <p:nvPr/>
          </p:nvSpPr>
          <p:spPr>
            <a:xfrm rot="20989200">
              <a:off x="659520" y="383400"/>
              <a:ext cx="483120" cy="432360"/>
            </a:xfrm>
            <a:custGeom>
              <a:avLst/>
              <a:gdLst>
                <a:gd name="textAreaLeft" fmla="*/ 0 w 483120"/>
                <a:gd name="textAreaRight" fmla="*/ 484560 w 483120"/>
                <a:gd name="textAreaTop" fmla="*/ 0 h 432360"/>
                <a:gd name="textAreaBottom" fmla="*/ 433800 h 432360"/>
              </a:gdLst>
              <a:ahLst/>
              <a:cxnLst/>
              <a:rect l="textAreaLeft" t="textAreaTop" r="textAreaRight" b="textAreaBottom"/>
              <a:pathLst>
                <a:path w="26349" h="23591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78"/>
                    <a:pt x="2282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0" name="Google Shape;471;p23"/>
            <p:cNvSpPr/>
            <p:nvPr/>
          </p:nvSpPr>
          <p:spPr>
            <a:xfrm rot="20989200">
              <a:off x="1142280" y="296640"/>
              <a:ext cx="483120" cy="432360"/>
            </a:xfrm>
            <a:custGeom>
              <a:avLst/>
              <a:gdLst>
                <a:gd name="textAreaLeft" fmla="*/ 0 w 483120"/>
                <a:gd name="textAreaRight" fmla="*/ 484560 w 483120"/>
                <a:gd name="textAreaTop" fmla="*/ 0 h 432360"/>
                <a:gd name="textAreaBottom" fmla="*/ 433800 h 432360"/>
              </a:gdLst>
              <a:ahLst/>
              <a:cxnLst/>
              <a:rect l="textAreaLeft" t="textAreaTop" r="textAreaRight" b="textAreaBottom"/>
              <a:pathLst>
                <a:path w="26349" h="23591">
                  <a:moveTo>
                    <a:pt x="13167" y="1"/>
                  </a:moveTo>
                  <a:cubicBezTo>
                    <a:pt x="8107" y="1"/>
                    <a:pt x="3432" y="3283"/>
                    <a:pt x="1889" y="8378"/>
                  </a:cubicBezTo>
                  <a:cubicBezTo>
                    <a:pt x="1" y="14613"/>
                    <a:pt x="3521" y="21193"/>
                    <a:pt x="9757" y="23081"/>
                  </a:cubicBezTo>
                  <a:cubicBezTo>
                    <a:pt x="10895" y="23426"/>
                    <a:pt x="12046" y="23591"/>
                    <a:pt x="13178" y="23591"/>
                  </a:cubicBezTo>
                  <a:cubicBezTo>
                    <a:pt x="18235" y="23591"/>
                    <a:pt x="22917" y="20308"/>
                    <a:pt x="24460" y="15213"/>
                  </a:cubicBezTo>
                  <a:cubicBezTo>
                    <a:pt x="26348" y="8988"/>
                    <a:pt x="22817" y="2399"/>
                    <a:pt x="16592" y="510"/>
                  </a:cubicBezTo>
                  <a:cubicBezTo>
                    <a:pt x="15452" y="165"/>
                    <a:pt x="14300" y="1"/>
                    <a:pt x="13167" y="1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1" name="Google Shape;472;p23"/>
            <p:cNvSpPr/>
            <p:nvPr/>
          </p:nvSpPr>
          <p:spPr>
            <a:xfrm rot="20989200">
              <a:off x="773280" y="712440"/>
              <a:ext cx="978120" cy="428760"/>
            </a:xfrm>
            <a:custGeom>
              <a:avLst/>
              <a:gdLst>
                <a:gd name="textAreaLeft" fmla="*/ 0 w 978120"/>
                <a:gd name="textAreaRight" fmla="*/ 979560 w 978120"/>
                <a:gd name="textAreaTop" fmla="*/ 0 h 428760"/>
                <a:gd name="textAreaBottom" fmla="*/ 430200 h 428760"/>
              </a:gdLst>
              <a:ahLst/>
              <a:cxnLst/>
              <a:rect l="textAreaLeft" t="textAreaTop" r="textAreaRight" b="textAreaBottom"/>
              <a:pathLst>
                <a:path w="53286" h="23403">
                  <a:moveTo>
                    <a:pt x="52182" y="0"/>
                  </a:moveTo>
                  <a:cubicBezTo>
                    <a:pt x="52060" y="0"/>
                    <a:pt x="51935" y="21"/>
                    <a:pt x="51810" y="65"/>
                  </a:cubicBezTo>
                  <a:lnTo>
                    <a:pt x="50670" y="468"/>
                  </a:lnTo>
                  <a:lnTo>
                    <a:pt x="50325" y="596"/>
                  </a:lnTo>
                  <a:lnTo>
                    <a:pt x="39291" y="4510"/>
                  </a:lnTo>
                  <a:cubicBezTo>
                    <a:pt x="39104" y="3910"/>
                    <a:pt x="38543" y="3497"/>
                    <a:pt x="37914" y="3497"/>
                  </a:cubicBezTo>
                  <a:lnTo>
                    <a:pt x="7849" y="3497"/>
                  </a:lnTo>
                  <a:cubicBezTo>
                    <a:pt x="7052" y="3497"/>
                    <a:pt x="6403" y="4146"/>
                    <a:pt x="6403" y="4943"/>
                  </a:cubicBezTo>
                  <a:lnTo>
                    <a:pt x="6403" y="7353"/>
                  </a:lnTo>
                  <a:lnTo>
                    <a:pt x="3571" y="7353"/>
                  </a:lnTo>
                  <a:cubicBezTo>
                    <a:pt x="3010" y="7353"/>
                    <a:pt x="2538" y="7756"/>
                    <a:pt x="2459" y="8316"/>
                  </a:cubicBezTo>
                  <a:lnTo>
                    <a:pt x="1112" y="8316"/>
                  </a:lnTo>
                  <a:cubicBezTo>
                    <a:pt x="492" y="8316"/>
                    <a:pt x="1" y="8808"/>
                    <a:pt x="1" y="9418"/>
                  </a:cubicBezTo>
                  <a:lnTo>
                    <a:pt x="1" y="11876"/>
                  </a:lnTo>
                  <a:cubicBezTo>
                    <a:pt x="1" y="12486"/>
                    <a:pt x="492" y="12978"/>
                    <a:pt x="1112" y="12978"/>
                  </a:cubicBezTo>
                  <a:lnTo>
                    <a:pt x="2459" y="12978"/>
                  </a:lnTo>
                  <a:cubicBezTo>
                    <a:pt x="2489" y="13568"/>
                    <a:pt x="2971" y="14030"/>
                    <a:pt x="3571" y="14030"/>
                  </a:cubicBezTo>
                  <a:lnTo>
                    <a:pt x="6403" y="14030"/>
                  </a:lnTo>
                  <a:lnTo>
                    <a:pt x="6403" y="21957"/>
                  </a:lnTo>
                  <a:cubicBezTo>
                    <a:pt x="6403" y="22754"/>
                    <a:pt x="7052" y="23403"/>
                    <a:pt x="7849" y="23403"/>
                  </a:cubicBezTo>
                  <a:lnTo>
                    <a:pt x="37914" y="23403"/>
                  </a:lnTo>
                  <a:cubicBezTo>
                    <a:pt x="38710" y="23403"/>
                    <a:pt x="39360" y="22754"/>
                    <a:pt x="39369" y="21957"/>
                  </a:cubicBezTo>
                  <a:lnTo>
                    <a:pt x="39369" y="16784"/>
                  </a:lnTo>
                  <a:lnTo>
                    <a:pt x="50374" y="20020"/>
                  </a:lnTo>
                  <a:lnTo>
                    <a:pt x="50719" y="20128"/>
                  </a:lnTo>
                  <a:lnTo>
                    <a:pt x="51869" y="20462"/>
                  </a:lnTo>
                  <a:cubicBezTo>
                    <a:pt x="51968" y="20492"/>
                    <a:pt x="52076" y="20502"/>
                    <a:pt x="52174" y="20511"/>
                  </a:cubicBezTo>
                  <a:cubicBezTo>
                    <a:pt x="52784" y="20511"/>
                    <a:pt x="53286" y="20010"/>
                    <a:pt x="53286" y="19400"/>
                  </a:cubicBezTo>
                  <a:lnTo>
                    <a:pt x="53286" y="1107"/>
                  </a:lnTo>
                  <a:cubicBezTo>
                    <a:pt x="53286" y="473"/>
                    <a:pt x="52768" y="0"/>
                    <a:pt x="52182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2" name="Google Shape;473;p23"/>
            <p:cNvSpPr/>
            <p:nvPr/>
          </p:nvSpPr>
          <p:spPr>
            <a:xfrm rot="20989200">
              <a:off x="705240" y="405000"/>
              <a:ext cx="391320" cy="391320"/>
            </a:xfrm>
            <a:custGeom>
              <a:avLst/>
              <a:gdLst>
                <a:gd name="textAreaLeft" fmla="*/ 0 w 391320"/>
                <a:gd name="textAreaRight" fmla="*/ 392760 w 391320"/>
                <a:gd name="textAreaTop" fmla="*/ 0 h 391320"/>
                <a:gd name="textAreaBottom" fmla="*/ 392760 h 391320"/>
              </a:gdLst>
              <a:ahLst/>
              <a:cxnLst/>
              <a:rect l="textAreaLeft" t="textAreaTop" r="textAreaRight" b="textAreaBottom"/>
              <a:pathLst>
                <a:path w="21372" h="21372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3" name="Google Shape;474;p23"/>
            <p:cNvSpPr/>
            <p:nvPr/>
          </p:nvSpPr>
          <p:spPr>
            <a:xfrm rot="20989200">
              <a:off x="1188000" y="318240"/>
              <a:ext cx="391320" cy="391320"/>
            </a:xfrm>
            <a:custGeom>
              <a:avLst/>
              <a:gdLst>
                <a:gd name="textAreaLeft" fmla="*/ 0 w 391320"/>
                <a:gd name="textAreaRight" fmla="*/ 392760 w 391320"/>
                <a:gd name="textAreaTop" fmla="*/ 0 h 391320"/>
                <a:gd name="textAreaBottom" fmla="*/ 392760 h 391320"/>
              </a:gdLst>
              <a:ahLst/>
              <a:cxnLst/>
              <a:rect l="textAreaLeft" t="textAreaTop" r="textAreaRight" b="textAreaBottom"/>
              <a:pathLst>
                <a:path w="21372" h="21372">
                  <a:moveTo>
                    <a:pt x="10691" y="0"/>
                  </a:moveTo>
                  <a:cubicBezTo>
                    <a:pt x="4790" y="0"/>
                    <a:pt x="0" y="4790"/>
                    <a:pt x="0" y="10691"/>
                  </a:cubicBezTo>
                  <a:cubicBezTo>
                    <a:pt x="0" y="16592"/>
                    <a:pt x="4790" y="21371"/>
                    <a:pt x="10691" y="21371"/>
                  </a:cubicBezTo>
                  <a:cubicBezTo>
                    <a:pt x="16592" y="21371"/>
                    <a:pt x="21371" y="16592"/>
                    <a:pt x="21371" y="10691"/>
                  </a:cubicBezTo>
                  <a:cubicBezTo>
                    <a:pt x="21371" y="4790"/>
                    <a:pt x="16592" y="0"/>
                    <a:pt x="10691" y="0"/>
                  </a:cubicBezTo>
                  <a:close/>
                </a:path>
              </a:pathLst>
            </a:custGeom>
            <a:solidFill>
              <a:schemeClr val="l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4" name="Google Shape;475;p23"/>
            <p:cNvSpPr/>
            <p:nvPr/>
          </p:nvSpPr>
          <p:spPr>
            <a:xfrm rot="20989200">
              <a:off x="911520" y="808920"/>
              <a:ext cx="564120" cy="324000"/>
            </a:xfrm>
            <a:custGeom>
              <a:avLst/>
              <a:gdLst>
                <a:gd name="textAreaLeft" fmla="*/ 0 w 564120"/>
                <a:gd name="textAreaRight" fmla="*/ 565560 w 564120"/>
                <a:gd name="textAreaTop" fmla="*/ 0 h 324000"/>
                <a:gd name="textAreaBottom" fmla="*/ 325440 h 324000"/>
              </a:gdLst>
              <a:ahLst/>
              <a:cxnLst/>
              <a:rect l="textAreaLeft" t="textAreaTop" r="textAreaRight" b="textAreaBottom"/>
              <a:pathLst>
                <a:path w="30755" h="17694">
                  <a:moveTo>
                    <a:pt x="345" y="1"/>
                  </a:moveTo>
                  <a:cubicBezTo>
                    <a:pt x="158" y="1"/>
                    <a:pt x="1" y="148"/>
                    <a:pt x="1" y="345"/>
                  </a:cubicBezTo>
                  <a:lnTo>
                    <a:pt x="1" y="17349"/>
                  </a:lnTo>
                  <a:cubicBezTo>
                    <a:pt x="1" y="17536"/>
                    <a:pt x="158" y="17694"/>
                    <a:pt x="345" y="17694"/>
                  </a:cubicBezTo>
                  <a:lnTo>
                    <a:pt x="30410" y="17694"/>
                  </a:lnTo>
                  <a:cubicBezTo>
                    <a:pt x="30597" y="17694"/>
                    <a:pt x="30754" y="17536"/>
                    <a:pt x="30754" y="17349"/>
                  </a:cubicBezTo>
                  <a:lnTo>
                    <a:pt x="30754" y="345"/>
                  </a:lnTo>
                  <a:cubicBezTo>
                    <a:pt x="30754" y="148"/>
                    <a:pt x="30597" y="1"/>
                    <a:pt x="3041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5" name="Google Shape;476;p23"/>
            <p:cNvSpPr/>
            <p:nvPr/>
          </p:nvSpPr>
          <p:spPr>
            <a:xfrm rot="20989200">
              <a:off x="925200" y="824040"/>
              <a:ext cx="536400" cy="294480"/>
            </a:xfrm>
            <a:custGeom>
              <a:avLst/>
              <a:gdLst>
                <a:gd name="textAreaLeft" fmla="*/ 0 w 536400"/>
                <a:gd name="textAreaRight" fmla="*/ 537840 w 536400"/>
                <a:gd name="textAreaTop" fmla="*/ 0 h 294480"/>
                <a:gd name="textAreaBottom" fmla="*/ 295920 h 294480"/>
              </a:gdLst>
              <a:ahLst/>
              <a:cxnLst/>
              <a:rect l="textAreaLeft" t="textAreaTop" r="textAreaRight" b="textAreaBottom"/>
              <a:pathLst>
                <a:path w="29250" h="16101">
                  <a:moveTo>
                    <a:pt x="28905" y="335"/>
                  </a:moveTo>
                  <a:lnTo>
                    <a:pt x="28905" y="15756"/>
                  </a:lnTo>
                  <a:lnTo>
                    <a:pt x="345" y="15756"/>
                  </a:lnTo>
                  <a:lnTo>
                    <a:pt x="345" y="335"/>
                  </a:lnTo>
                  <a:close/>
                  <a:moveTo>
                    <a:pt x="1" y="1"/>
                  </a:moveTo>
                  <a:lnTo>
                    <a:pt x="1" y="16100"/>
                  </a:lnTo>
                  <a:lnTo>
                    <a:pt x="29249" y="16100"/>
                  </a:lnTo>
                  <a:lnTo>
                    <a:pt x="29249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6" name="Google Shape;477;p23"/>
            <p:cNvSpPr/>
            <p:nvPr/>
          </p:nvSpPr>
          <p:spPr>
            <a:xfrm rot="20989200">
              <a:off x="830520" y="882360"/>
              <a:ext cx="673200" cy="80640"/>
            </a:xfrm>
            <a:custGeom>
              <a:avLst/>
              <a:gdLst>
                <a:gd name="textAreaLeft" fmla="*/ 0 w 673200"/>
                <a:gd name="textAreaRight" fmla="*/ 674640 w 673200"/>
                <a:gd name="textAreaTop" fmla="*/ 0 h 80640"/>
                <a:gd name="textAreaBottom" fmla="*/ 82080 h 80640"/>
              </a:gdLst>
              <a:ahLst/>
              <a:cxnLst/>
              <a:rect l="textAreaLeft" t="textAreaTop" r="textAreaRight" b="textAreaBottom"/>
              <a:pathLst>
                <a:path w="36695" h="4466">
                  <a:moveTo>
                    <a:pt x="1" y="0"/>
                  </a:moveTo>
                  <a:lnTo>
                    <a:pt x="1" y="4465"/>
                  </a:lnTo>
                  <a:lnTo>
                    <a:pt x="35672" y="4465"/>
                  </a:lnTo>
                  <a:cubicBezTo>
                    <a:pt x="36242" y="4465"/>
                    <a:pt x="36695" y="4003"/>
                    <a:pt x="36695" y="3432"/>
                  </a:cubicBezTo>
                  <a:lnTo>
                    <a:pt x="36695" y="1023"/>
                  </a:lnTo>
                  <a:cubicBezTo>
                    <a:pt x="36695" y="453"/>
                    <a:pt x="36242" y="0"/>
                    <a:pt x="35672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1040" bIns="410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7" name="Google Shape;478;p23"/>
            <p:cNvSpPr/>
            <p:nvPr/>
          </p:nvSpPr>
          <p:spPr>
            <a:xfrm rot="20989200">
              <a:off x="966240" y="922320"/>
              <a:ext cx="214200" cy="37440"/>
            </a:xfrm>
            <a:custGeom>
              <a:avLst/>
              <a:gdLst>
                <a:gd name="textAreaLeft" fmla="*/ 0 w 214200"/>
                <a:gd name="textAreaRight" fmla="*/ 215640 w 214200"/>
                <a:gd name="textAreaTop" fmla="*/ 0 h 37440"/>
                <a:gd name="textAreaBottom" fmla="*/ 38880 h 37440"/>
              </a:gdLst>
              <a:ahLst/>
              <a:cxnLst/>
              <a:rect l="textAreaLeft" t="textAreaTop" r="textAreaRight" b="textAreaBottom"/>
              <a:pathLst>
                <a:path fill="none" w="11734" h="2106">
                  <a:moveTo>
                    <a:pt x="1053" y="1"/>
                  </a:moveTo>
                  <a:lnTo>
                    <a:pt x="10681" y="1"/>
                  </a:lnTo>
                  <a:cubicBezTo>
                    <a:pt x="11271" y="1"/>
                    <a:pt x="11733" y="473"/>
                    <a:pt x="11733" y="1053"/>
                  </a:cubicBezTo>
                  <a:cubicBezTo>
                    <a:pt x="11733" y="1633"/>
                    <a:pt x="11271" y="2105"/>
                    <a:pt x="10681" y="2105"/>
                  </a:cubicBezTo>
                  <a:lnTo>
                    <a:pt x="1053" y="2105"/>
                  </a:lnTo>
                  <a:cubicBezTo>
                    <a:pt x="472" y="2105"/>
                    <a:pt x="0" y="1633"/>
                    <a:pt x="0" y="1053"/>
                  </a:cubicBezTo>
                  <a:cubicBezTo>
                    <a:pt x="0" y="473"/>
                    <a:pt x="472" y="1"/>
                    <a:pt x="1053" y="1"/>
                  </a:cubicBezTo>
                  <a:close/>
                </a:path>
              </a:pathLst>
            </a:custGeom>
            <a:noFill/>
            <a:ln w="8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440" bIns="19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8" name="Google Shape;479;p23"/>
            <p:cNvSpPr/>
            <p:nvPr/>
          </p:nvSpPr>
          <p:spPr>
            <a:xfrm rot="20989200">
              <a:off x="1238400" y="888120"/>
              <a:ext cx="39240" cy="39240"/>
            </a:xfrm>
            <a:custGeom>
              <a:avLst/>
              <a:gdLst>
                <a:gd name="textAreaLeft" fmla="*/ 0 w 39240"/>
                <a:gd name="textAreaRight" fmla="*/ 40680 w 39240"/>
                <a:gd name="textAreaTop" fmla="*/ 0 h 39240"/>
                <a:gd name="textAreaBottom" fmla="*/ 40680 h 39240"/>
              </a:gdLst>
              <a:ahLst/>
              <a:cxnLst/>
              <a:rect l="textAreaLeft" t="textAreaTop" r="textAreaRight" b="textAreaBottom"/>
              <a:pathLst>
                <a:path fill="none" w="2214" h="2214">
                  <a:moveTo>
                    <a:pt x="2213" y="1102"/>
                  </a:moveTo>
                  <a:cubicBezTo>
                    <a:pt x="2213" y="1722"/>
                    <a:pt x="1721" y="2214"/>
                    <a:pt x="1112" y="2214"/>
                  </a:cubicBezTo>
                  <a:cubicBezTo>
                    <a:pt x="492" y="2214"/>
                    <a:pt x="0" y="1722"/>
                    <a:pt x="0" y="1102"/>
                  </a:cubicBezTo>
                  <a:cubicBezTo>
                    <a:pt x="0" y="493"/>
                    <a:pt x="492" y="1"/>
                    <a:pt x="1112" y="1"/>
                  </a:cubicBezTo>
                  <a:cubicBezTo>
                    <a:pt x="1721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89" name="Google Shape;480;p23"/>
            <p:cNvSpPr/>
            <p:nvPr/>
          </p:nvSpPr>
          <p:spPr>
            <a:xfrm rot="20989200">
              <a:off x="1306800" y="875880"/>
              <a:ext cx="39240" cy="39240"/>
            </a:xfrm>
            <a:custGeom>
              <a:avLst/>
              <a:gdLst>
                <a:gd name="textAreaLeft" fmla="*/ 0 w 39240"/>
                <a:gd name="textAreaRight" fmla="*/ 40680 w 39240"/>
                <a:gd name="textAreaTop" fmla="*/ 0 h 39240"/>
                <a:gd name="textAreaBottom" fmla="*/ 40680 h 39240"/>
              </a:gdLst>
              <a:ahLst/>
              <a:cxnLst/>
              <a:rect l="textAreaLeft" t="textAreaTop" r="textAreaRight" b="textAreaBottom"/>
              <a:pathLst>
                <a:path fill="none" w="2214" h="2214">
                  <a:moveTo>
                    <a:pt x="2213" y="1102"/>
                  </a:moveTo>
                  <a:cubicBezTo>
                    <a:pt x="2213" y="1722"/>
                    <a:pt x="1722" y="2214"/>
                    <a:pt x="1112" y="2214"/>
                  </a:cubicBezTo>
                  <a:cubicBezTo>
                    <a:pt x="492" y="2214"/>
                    <a:pt x="1" y="1722"/>
                    <a:pt x="1" y="1102"/>
                  </a:cubicBezTo>
                  <a:cubicBezTo>
                    <a:pt x="1" y="493"/>
                    <a:pt x="492" y="1"/>
                    <a:pt x="1112" y="1"/>
                  </a:cubicBezTo>
                  <a:cubicBezTo>
                    <a:pt x="1722" y="1"/>
                    <a:pt x="2213" y="493"/>
                    <a:pt x="2213" y="1102"/>
                  </a:cubicBezTo>
                  <a:close/>
                </a:path>
              </a:pathLst>
            </a:custGeom>
            <a:noFill/>
            <a:ln w="860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0" name="Google Shape;481;p23"/>
            <p:cNvSpPr/>
            <p:nvPr/>
          </p:nvSpPr>
          <p:spPr>
            <a:xfrm rot="20989200">
              <a:off x="789480" y="960840"/>
              <a:ext cx="87120" cy="43560"/>
            </a:xfrm>
            <a:custGeom>
              <a:avLst/>
              <a:gdLst>
                <a:gd name="textAreaLeft" fmla="*/ 0 w 87120"/>
                <a:gd name="textAreaRight" fmla="*/ 88560 w 87120"/>
                <a:gd name="textAreaTop" fmla="*/ 0 h 43560"/>
                <a:gd name="textAreaBottom" fmla="*/ 45000 h 43560"/>
              </a:gdLst>
              <a:ahLst/>
              <a:cxnLst/>
              <a:rect l="textAreaLeft" t="textAreaTop" r="textAreaRight" b="textAreaBottom"/>
              <a:pathLst>
                <a:path w="4820" h="2450">
                  <a:moveTo>
                    <a:pt x="0" y="1"/>
                  </a:moveTo>
                  <a:lnTo>
                    <a:pt x="0" y="2450"/>
                  </a:lnTo>
                  <a:lnTo>
                    <a:pt x="4819" y="2450"/>
                  </a:lnTo>
                  <a:lnTo>
                    <a:pt x="4819" y="1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320" bIns="223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1" name="Google Shape;482;p23"/>
            <p:cNvSpPr/>
            <p:nvPr/>
          </p:nvSpPr>
          <p:spPr>
            <a:xfrm rot="20989200">
              <a:off x="1480680" y="671040"/>
              <a:ext cx="233640" cy="335160"/>
            </a:xfrm>
            <a:custGeom>
              <a:avLst/>
              <a:gdLst>
                <a:gd name="textAreaLeft" fmla="*/ 0 w 233640"/>
                <a:gd name="textAreaRight" fmla="*/ 235080 w 233640"/>
                <a:gd name="textAreaTop" fmla="*/ 0 h 335160"/>
                <a:gd name="textAreaBottom" fmla="*/ 336600 h 335160"/>
              </a:gdLst>
              <a:ahLst/>
              <a:cxnLst/>
              <a:rect l="textAreaLeft" t="textAreaTop" r="textAreaRight" b="textAreaBottom"/>
              <a:pathLst>
                <a:path w="12796" h="18304">
                  <a:moveTo>
                    <a:pt x="12795" y="1"/>
                  </a:moveTo>
                  <a:lnTo>
                    <a:pt x="11655" y="404"/>
                  </a:lnTo>
                  <a:lnTo>
                    <a:pt x="11310" y="522"/>
                  </a:lnTo>
                  <a:lnTo>
                    <a:pt x="0" y="4554"/>
                  </a:lnTo>
                  <a:lnTo>
                    <a:pt x="0" y="14537"/>
                  </a:lnTo>
                  <a:lnTo>
                    <a:pt x="11310" y="17861"/>
                  </a:lnTo>
                  <a:lnTo>
                    <a:pt x="11655" y="17969"/>
                  </a:lnTo>
                  <a:lnTo>
                    <a:pt x="12795" y="18303"/>
                  </a:lnTo>
                  <a:lnTo>
                    <a:pt x="12795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2" name="Google Shape;483;p23"/>
            <p:cNvSpPr/>
            <p:nvPr/>
          </p:nvSpPr>
          <p:spPr>
            <a:xfrm rot="20989200">
              <a:off x="1686240" y="660960"/>
              <a:ext cx="5040" cy="321480"/>
            </a:xfrm>
            <a:custGeom>
              <a:avLst/>
              <a:gdLst>
                <a:gd name="textAreaLeft" fmla="*/ 0 w 5040"/>
                <a:gd name="textAreaRight" fmla="*/ 6480 w 5040"/>
                <a:gd name="textAreaTop" fmla="*/ 0 h 321480"/>
                <a:gd name="textAreaBottom" fmla="*/ 322920 h 321480"/>
              </a:gdLst>
              <a:ahLst/>
              <a:cxnLst/>
              <a:rect l="textAreaLeft" t="textAreaTop" r="textAreaRight" b="textAreaBottom"/>
              <a:pathLst>
                <a:path w="345" h="17565">
                  <a:moveTo>
                    <a:pt x="345" y="0"/>
                  </a:moveTo>
                  <a:lnTo>
                    <a:pt x="0" y="118"/>
                  </a:lnTo>
                  <a:lnTo>
                    <a:pt x="0" y="17457"/>
                  </a:lnTo>
                  <a:lnTo>
                    <a:pt x="345" y="17565"/>
                  </a:lnTo>
                  <a:lnTo>
                    <a:pt x="345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3" name="Google Shape;484;p23"/>
            <p:cNvSpPr/>
            <p:nvPr/>
          </p:nvSpPr>
          <p:spPr>
            <a:xfrm rot="20989200">
              <a:off x="750240" y="453600"/>
              <a:ext cx="303840" cy="292320"/>
            </a:xfrm>
            <a:custGeom>
              <a:avLst/>
              <a:gdLst>
                <a:gd name="textAreaLeft" fmla="*/ 0 w 303840"/>
                <a:gd name="textAreaRight" fmla="*/ 305280 w 303840"/>
                <a:gd name="textAreaTop" fmla="*/ 0 h 292320"/>
                <a:gd name="textAreaBottom" fmla="*/ 293760 h 292320"/>
              </a:gdLst>
              <a:ahLst/>
              <a:cxnLst/>
              <a:rect l="textAreaLeft" t="textAreaTop" r="textAreaRight" b="textAreaBottom"/>
              <a:pathLst>
                <a:path w="16612" h="15982">
                  <a:moveTo>
                    <a:pt x="8626" y="334"/>
                  </a:moveTo>
                  <a:cubicBezTo>
                    <a:pt x="12845" y="334"/>
                    <a:pt x="16267" y="3767"/>
                    <a:pt x="16277" y="7986"/>
                  </a:cubicBezTo>
                  <a:cubicBezTo>
                    <a:pt x="16277" y="11084"/>
                    <a:pt x="14409" y="13877"/>
                    <a:pt x="11547" y="15057"/>
                  </a:cubicBezTo>
                  <a:cubicBezTo>
                    <a:pt x="10602" y="15451"/>
                    <a:pt x="9609" y="15642"/>
                    <a:pt x="8624" y="15642"/>
                  </a:cubicBezTo>
                  <a:cubicBezTo>
                    <a:pt x="6633" y="15642"/>
                    <a:pt x="4674" y="14862"/>
                    <a:pt x="3207" y="13395"/>
                  </a:cubicBezTo>
                  <a:cubicBezTo>
                    <a:pt x="1023" y="11212"/>
                    <a:pt x="365" y="7917"/>
                    <a:pt x="1555" y="5055"/>
                  </a:cubicBezTo>
                  <a:cubicBezTo>
                    <a:pt x="2735" y="2193"/>
                    <a:pt x="5528" y="334"/>
                    <a:pt x="8626" y="334"/>
                  </a:cubicBezTo>
                  <a:close/>
                  <a:moveTo>
                    <a:pt x="8628" y="1"/>
                  </a:moveTo>
                  <a:cubicBezTo>
                    <a:pt x="6548" y="1"/>
                    <a:pt x="4504" y="814"/>
                    <a:pt x="2971" y="2341"/>
                  </a:cubicBezTo>
                  <a:cubicBezTo>
                    <a:pt x="689" y="4632"/>
                    <a:pt x="1" y="8064"/>
                    <a:pt x="1240" y="11054"/>
                  </a:cubicBezTo>
                  <a:cubicBezTo>
                    <a:pt x="2479" y="14034"/>
                    <a:pt x="5390" y="15981"/>
                    <a:pt x="8626" y="15981"/>
                  </a:cubicBezTo>
                  <a:cubicBezTo>
                    <a:pt x="13032" y="15972"/>
                    <a:pt x="16602" y="12402"/>
                    <a:pt x="16612" y="7996"/>
                  </a:cubicBezTo>
                  <a:cubicBezTo>
                    <a:pt x="16612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4" name="Google Shape;485;p23"/>
            <p:cNvSpPr/>
            <p:nvPr/>
          </p:nvSpPr>
          <p:spPr>
            <a:xfrm rot="20989200">
              <a:off x="1233000" y="366840"/>
              <a:ext cx="303840" cy="292320"/>
            </a:xfrm>
            <a:custGeom>
              <a:avLst/>
              <a:gdLst>
                <a:gd name="textAreaLeft" fmla="*/ 0 w 303840"/>
                <a:gd name="textAreaRight" fmla="*/ 305280 w 303840"/>
                <a:gd name="textAreaTop" fmla="*/ 0 h 292320"/>
                <a:gd name="textAreaBottom" fmla="*/ 293760 h 292320"/>
              </a:gdLst>
              <a:ahLst/>
              <a:cxnLst/>
              <a:rect l="textAreaLeft" t="textAreaTop" r="textAreaRight" b="textAreaBottom"/>
              <a:pathLst>
                <a:path w="16612" h="15982">
                  <a:moveTo>
                    <a:pt x="8625" y="334"/>
                  </a:moveTo>
                  <a:cubicBezTo>
                    <a:pt x="12854" y="334"/>
                    <a:pt x="16277" y="3757"/>
                    <a:pt x="16287" y="7986"/>
                  </a:cubicBezTo>
                  <a:cubicBezTo>
                    <a:pt x="16277" y="11084"/>
                    <a:pt x="14418" y="13877"/>
                    <a:pt x="11556" y="15057"/>
                  </a:cubicBezTo>
                  <a:cubicBezTo>
                    <a:pt x="10608" y="15451"/>
                    <a:pt x="9613" y="15643"/>
                    <a:pt x="8626" y="15643"/>
                  </a:cubicBezTo>
                  <a:cubicBezTo>
                    <a:pt x="6637" y="15643"/>
                    <a:pt x="4682" y="14864"/>
                    <a:pt x="3216" y="13405"/>
                  </a:cubicBezTo>
                  <a:cubicBezTo>
                    <a:pt x="1033" y="11212"/>
                    <a:pt x="374" y="7917"/>
                    <a:pt x="1554" y="5065"/>
                  </a:cubicBezTo>
                  <a:cubicBezTo>
                    <a:pt x="2734" y="2203"/>
                    <a:pt x="5527" y="334"/>
                    <a:pt x="8625" y="334"/>
                  </a:cubicBezTo>
                  <a:close/>
                  <a:moveTo>
                    <a:pt x="8628" y="1"/>
                  </a:moveTo>
                  <a:cubicBezTo>
                    <a:pt x="6547" y="1"/>
                    <a:pt x="4504" y="814"/>
                    <a:pt x="2970" y="2341"/>
                  </a:cubicBezTo>
                  <a:cubicBezTo>
                    <a:pt x="689" y="4632"/>
                    <a:pt x="0" y="8064"/>
                    <a:pt x="1239" y="11054"/>
                  </a:cubicBezTo>
                  <a:cubicBezTo>
                    <a:pt x="2479" y="14034"/>
                    <a:pt x="5390" y="15981"/>
                    <a:pt x="8625" y="15981"/>
                  </a:cubicBezTo>
                  <a:cubicBezTo>
                    <a:pt x="13031" y="15972"/>
                    <a:pt x="16601" y="12402"/>
                    <a:pt x="16611" y="7996"/>
                  </a:cubicBezTo>
                  <a:cubicBezTo>
                    <a:pt x="16611" y="4760"/>
                    <a:pt x="14664" y="1849"/>
                    <a:pt x="11684" y="610"/>
                  </a:cubicBezTo>
                  <a:cubicBezTo>
                    <a:pt x="10695" y="200"/>
                    <a:pt x="9657" y="1"/>
                    <a:pt x="8628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5" name="Google Shape;486;p23"/>
            <p:cNvSpPr/>
            <p:nvPr/>
          </p:nvSpPr>
          <p:spPr>
            <a:xfrm rot="20989200">
              <a:off x="867240" y="570960"/>
              <a:ext cx="69840" cy="59760"/>
            </a:xfrm>
            <a:custGeom>
              <a:avLst/>
              <a:gdLst>
                <a:gd name="textAreaLeft" fmla="*/ 0 w 69840"/>
                <a:gd name="textAreaRight" fmla="*/ 71280 w 69840"/>
                <a:gd name="textAreaTop" fmla="*/ 0 h 59760"/>
                <a:gd name="textAreaBottom" fmla="*/ 61200 h 59760"/>
              </a:gdLst>
              <a:ahLst/>
              <a:cxnLst/>
              <a:rect l="textAreaLeft" t="textAreaTop" r="textAreaRight" b="textAreaBottom"/>
              <a:pathLst>
                <a:path w="3876" h="3321">
                  <a:moveTo>
                    <a:pt x="2211" y="350"/>
                  </a:moveTo>
                  <a:cubicBezTo>
                    <a:pt x="2215" y="350"/>
                    <a:pt x="2219" y="350"/>
                    <a:pt x="2223" y="350"/>
                  </a:cubicBezTo>
                  <a:cubicBezTo>
                    <a:pt x="2941" y="350"/>
                    <a:pt x="3531" y="940"/>
                    <a:pt x="3531" y="1668"/>
                  </a:cubicBezTo>
                  <a:cubicBezTo>
                    <a:pt x="3531" y="2459"/>
                    <a:pt x="2885" y="2985"/>
                    <a:pt x="2207" y="2985"/>
                  </a:cubicBezTo>
                  <a:cubicBezTo>
                    <a:pt x="1882" y="2985"/>
                    <a:pt x="1550" y="2864"/>
                    <a:pt x="1279" y="2593"/>
                  </a:cubicBezTo>
                  <a:cubicBezTo>
                    <a:pt x="456" y="1769"/>
                    <a:pt x="1039" y="350"/>
                    <a:pt x="2211" y="350"/>
                  </a:cubicBezTo>
                  <a:close/>
                  <a:moveTo>
                    <a:pt x="2202" y="0"/>
                  </a:moveTo>
                  <a:cubicBezTo>
                    <a:pt x="1795" y="0"/>
                    <a:pt x="1380" y="151"/>
                    <a:pt x="1043" y="488"/>
                  </a:cubicBezTo>
                  <a:cubicBezTo>
                    <a:pt x="1" y="1540"/>
                    <a:pt x="738" y="3320"/>
                    <a:pt x="2223" y="3320"/>
                  </a:cubicBezTo>
                  <a:cubicBezTo>
                    <a:pt x="3138" y="3320"/>
                    <a:pt x="3876" y="2583"/>
                    <a:pt x="3876" y="1668"/>
                  </a:cubicBezTo>
                  <a:cubicBezTo>
                    <a:pt x="3876" y="663"/>
                    <a:pt x="3055" y="0"/>
                    <a:pt x="2202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0600" bIns="30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6" name="Google Shape;487;p23"/>
            <p:cNvSpPr/>
            <p:nvPr/>
          </p:nvSpPr>
          <p:spPr>
            <a:xfrm rot="20989200">
              <a:off x="1350000" y="484200"/>
              <a:ext cx="69840" cy="59760"/>
            </a:xfrm>
            <a:custGeom>
              <a:avLst/>
              <a:gdLst>
                <a:gd name="textAreaLeft" fmla="*/ 0 w 69840"/>
                <a:gd name="textAreaRight" fmla="*/ 71280 w 69840"/>
                <a:gd name="textAreaTop" fmla="*/ 0 h 59760"/>
                <a:gd name="textAreaBottom" fmla="*/ 61200 h 59760"/>
              </a:gdLst>
              <a:ahLst/>
              <a:cxnLst/>
              <a:rect l="textAreaLeft" t="textAreaTop" r="textAreaRight" b="textAreaBottom"/>
              <a:pathLst>
                <a:path w="3885" h="3321">
                  <a:moveTo>
                    <a:pt x="2223" y="350"/>
                  </a:moveTo>
                  <a:cubicBezTo>
                    <a:pt x="2951" y="350"/>
                    <a:pt x="3541" y="940"/>
                    <a:pt x="3541" y="1668"/>
                  </a:cubicBezTo>
                  <a:cubicBezTo>
                    <a:pt x="3541" y="2459"/>
                    <a:pt x="2894" y="2985"/>
                    <a:pt x="2217" y="2985"/>
                  </a:cubicBezTo>
                  <a:cubicBezTo>
                    <a:pt x="1892" y="2985"/>
                    <a:pt x="1560" y="2864"/>
                    <a:pt x="1289" y="2593"/>
                  </a:cubicBezTo>
                  <a:cubicBezTo>
                    <a:pt x="462" y="1766"/>
                    <a:pt x="1043" y="350"/>
                    <a:pt x="2223" y="350"/>
                  </a:cubicBezTo>
                  <a:close/>
                  <a:moveTo>
                    <a:pt x="2211" y="0"/>
                  </a:moveTo>
                  <a:cubicBezTo>
                    <a:pt x="1804" y="0"/>
                    <a:pt x="1389" y="151"/>
                    <a:pt x="1053" y="488"/>
                  </a:cubicBezTo>
                  <a:cubicBezTo>
                    <a:pt x="0" y="1530"/>
                    <a:pt x="738" y="3320"/>
                    <a:pt x="2223" y="3320"/>
                  </a:cubicBezTo>
                  <a:cubicBezTo>
                    <a:pt x="2229" y="3320"/>
                    <a:pt x="2235" y="3320"/>
                    <a:pt x="2241" y="3320"/>
                  </a:cubicBezTo>
                  <a:cubicBezTo>
                    <a:pt x="3147" y="3320"/>
                    <a:pt x="3885" y="2577"/>
                    <a:pt x="3885" y="1668"/>
                  </a:cubicBezTo>
                  <a:cubicBezTo>
                    <a:pt x="3885" y="663"/>
                    <a:pt x="3065" y="0"/>
                    <a:pt x="2211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0600" bIns="3060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397" name="Google Shape;488;p23"/>
          <p:cNvGrpSpPr/>
          <p:nvPr/>
        </p:nvGrpSpPr>
        <p:grpSpPr>
          <a:xfrm>
            <a:off x="7832880" y="4037040"/>
            <a:ext cx="979560" cy="846720"/>
            <a:chOff x="7832880" y="4037040"/>
            <a:chExt cx="979560" cy="846720"/>
          </a:xfrm>
        </p:grpSpPr>
        <p:sp>
          <p:nvSpPr>
            <p:cNvPr id="398" name="Google Shape;489;p23"/>
            <p:cNvSpPr/>
            <p:nvPr/>
          </p:nvSpPr>
          <p:spPr>
            <a:xfrm rot="213600">
              <a:off x="7857360" y="4065120"/>
              <a:ext cx="931320" cy="790560"/>
            </a:xfrm>
            <a:custGeom>
              <a:avLst/>
              <a:gdLst>
                <a:gd name="textAreaLeft" fmla="*/ 0 w 931320"/>
                <a:gd name="textAreaRight" fmla="*/ 932760 w 931320"/>
                <a:gd name="textAreaTop" fmla="*/ 0 h 790560"/>
                <a:gd name="textAreaBottom" fmla="*/ 792000 h 790560"/>
              </a:gdLst>
              <a:ahLst/>
              <a:cxnLst/>
              <a:rect l="textAreaLeft" t="textAreaTop" r="textAreaRight" b="textAreaBottom"/>
              <a:pathLst>
                <a:path w="46972" h="39887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>
              <a:solidFill>
                <a:srgbClr val="ffffff"/>
              </a:solidFill>
              <a:miter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399" name="Google Shape;490;p23"/>
            <p:cNvSpPr/>
            <p:nvPr/>
          </p:nvSpPr>
          <p:spPr>
            <a:xfrm rot="213600">
              <a:off x="7854480" y="4123080"/>
              <a:ext cx="916200" cy="732960"/>
            </a:xfrm>
            <a:custGeom>
              <a:avLst/>
              <a:gdLst>
                <a:gd name="textAreaLeft" fmla="*/ 0 w 916200"/>
                <a:gd name="textAreaRight" fmla="*/ 917640 w 916200"/>
                <a:gd name="textAreaTop" fmla="*/ 0 h 732960"/>
                <a:gd name="textAreaBottom" fmla="*/ 734400 h 732960"/>
              </a:gdLst>
              <a:ahLst/>
              <a:cxnLst/>
              <a:rect l="textAreaLeft" t="textAreaTop" r="textAreaRight" b="textAreaBottom"/>
              <a:pathLst>
                <a:path w="46215" h="36983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0" name="Google Shape;491;p23"/>
            <p:cNvSpPr/>
            <p:nvPr/>
          </p:nvSpPr>
          <p:spPr>
            <a:xfrm rot="213600">
              <a:off x="7872840" y="4066200"/>
              <a:ext cx="916200" cy="732960"/>
            </a:xfrm>
            <a:custGeom>
              <a:avLst/>
              <a:gdLst>
                <a:gd name="textAreaLeft" fmla="*/ 0 w 916200"/>
                <a:gd name="textAreaRight" fmla="*/ 917640 w 916200"/>
                <a:gd name="textAreaTop" fmla="*/ 0 h 732960"/>
                <a:gd name="textAreaBottom" fmla="*/ 734400 h 73296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1" name="Google Shape;492;p23"/>
            <p:cNvSpPr/>
            <p:nvPr/>
          </p:nvSpPr>
          <p:spPr>
            <a:xfrm rot="213600">
              <a:off x="7872840" y="4066200"/>
              <a:ext cx="916200" cy="732960"/>
            </a:xfrm>
            <a:custGeom>
              <a:avLst/>
              <a:gdLst>
                <a:gd name="textAreaLeft" fmla="*/ 0 w 916200"/>
                <a:gd name="textAreaRight" fmla="*/ 917640 w 916200"/>
                <a:gd name="textAreaTop" fmla="*/ 0 h 732960"/>
                <a:gd name="textAreaBottom" fmla="*/ 734400 h 73296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2" name="Google Shape;493;p23"/>
            <p:cNvSpPr/>
            <p:nvPr/>
          </p:nvSpPr>
          <p:spPr>
            <a:xfrm rot="213600">
              <a:off x="8218080" y="4106160"/>
              <a:ext cx="190440" cy="176400"/>
            </a:xfrm>
            <a:custGeom>
              <a:avLst/>
              <a:gdLst>
                <a:gd name="textAreaLeft" fmla="*/ 0 w 190440"/>
                <a:gd name="textAreaRight" fmla="*/ 191880 w 190440"/>
                <a:gd name="textAreaTop" fmla="*/ 0 h 176400"/>
                <a:gd name="textAreaBottom" fmla="*/ 177840 h 176400"/>
              </a:gdLst>
              <a:ahLst/>
              <a:cxnLst/>
              <a:rect l="textAreaLeft" t="textAreaTop" r="textAreaRight" b="textAreaBottom"/>
              <a:pathLst>
                <a:path w="9659" h="8952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8920" bIns="8892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3" name="Google Shape;494;p23"/>
            <p:cNvSpPr/>
            <p:nvPr/>
          </p:nvSpPr>
          <p:spPr>
            <a:xfrm rot="213600">
              <a:off x="8002080" y="4191120"/>
              <a:ext cx="210960" cy="172440"/>
            </a:xfrm>
            <a:custGeom>
              <a:avLst/>
              <a:gdLst>
                <a:gd name="textAreaLeft" fmla="*/ 0 w 210960"/>
                <a:gd name="textAreaRight" fmla="*/ 212400 w 210960"/>
                <a:gd name="textAreaTop" fmla="*/ 0 h 172440"/>
                <a:gd name="textAreaBottom" fmla="*/ 173880 h 172440"/>
              </a:gdLst>
              <a:ahLst/>
              <a:cxnLst/>
              <a:rect l="textAreaLeft" t="textAreaTop" r="textAreaRight" b="textAreaBottom"/>
              <a:pathLst>
                <a:path w="10701" h="8766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6760" bIns="8676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4" name="Google Shape;495;p23"/>
            <p:cNvSpPr/>
            <p:nvPr/>
          </p:nvSpPr>
          <p:spPr>
            <a:xfrm rot="213600">
              <a:off x="8003160" y="4420440"/>
              <a:ext cx="234000" cy="192240"/>
            </a:xfrm>
            <a:custGeom>
              <a:avLst/>
              <a:gdLst>
                <a:gd name="textAreaLeft" fmla="*/ 0 w 234000"/>
                <a:gd name="textAreaRight" fmla="*/ 235440 w 234000"/>
                <a:gd name="textAreaTop" fmla="*/ 0 h 192240"/>
                <a:gd name="textAreaBottom" fmla="*/ 193680 h 192240"/>
              </a:gdLst>
              <a:ahLst/>
              <a:cxnLst/>
              <a:rect l="textAreaLeft" t="textAreaTop" r="textAreaRight" b="textAreaBottom"/>
              <a:pathLst>
                <a:path w="11866" h="9747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5" name="Google Shape;496;p23"/>
            <p:cNvSpPr/>
            <p:nvPr/>
          </p:nvSpPr>
          <p:spPr>
            <a:xfrm rot="213600">
              <a:off x="8281080" y="4536000"/>
              <a:ext cx="219960" cy="220320"/>
            </a:xfrm>
            <a:custGeom>
              <a:avLst/>
              <a:gdLst>
                <a:gd name="textAreaLeft" fmla="*/ 0 w 219960"/>
                <a:gd name="textAreaRight" fmla="*/ 221400 w 219960"/>
                <a:gd name="textAreaTop" fmla="*/ 0 h 220320"/>
                <a:gd name="textAreaBottom" fmla="*/ 221760 h 220320"/>
              </a:gdLst>
              <a:ahLst/>
              <a:cxnLst/>
              <a:rect l="textAreaLeft" t="textAreaTop" r="textAreaRight" b="textAreaBottom"/>
              <a:pathLst>
                <a:path w="11149" h="11174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6" name="Google Shape;497;p23"/>
            <p:cNvSpPr/>
            <p:nvPr/>
          </p:nvSpPr>
          <p:spPr>
            <a:xfrm rot="213600">
              <a:off x="8493120" y="4443480"/>
              <a:ext cx="234360" cy="204120"/>
            </a:xfrm>
            <a:custGeom>
              <a:avLst/>
              <a:gdLst>
                <a:gd name="textAreaLeft" fmla="*/ 0 w 234360"/>
                <a:gd name="textAreaRight" fmla="*/ 235800 w 234360"/>
                <a:gd name="textAreaTop" fmla="*/ 0 h 204120"/>
                <a:gd name="textAreaBottom" fmla="*/ 205560 h 204120"/>
              </a:gdLst>
              <a:ahLst/>
              <a:cxnLst/>
              <a:rect l="textAreaLeft" t="textAreaTop" r="textAreaRight" b="textAreaBottom"/>
              <a:pathLst>
                <a:path w="11873" h="10348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7" name="Google Shape;498;p23"/>
            <p:cNvSpPr/>
            <p:nvPr/>
          </p:nvSpPr>
          <p:spPr>
            <a:xfrm rot="213600">
              <a:off x="8447760" y="4224240"/>
              <a:ext cx="210600" cy="174600"/>
            </a:xfrm>
            <a:custGeom>
              <a:avLst/>
              <a:gdLst>
                <a:gd name="textAreaLeft" fmla="*/ 0 w 210600"/>
                <a:gd name="textAreaRight" fmla="*/ 212040 w 210600"/>
                <a:gd name="textAreaTop" fmla="*/ 0 h 174600"/>
                <a:gd name="textAreaBottom" fmla="*/ 176040 h 174600"/>
              </a:gdLst>
              <a:ahLst/>
              <a:cxnLst/>
              <a:rect l="textAreaLeft" t="textAreaTop" r="textAreaRight" b="textAreaBottom"/>
              <a:pathLst>
                <a:path w="10682" h="8872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7840" bIns="878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8" name="Google Shape;499;p23"/>
            <p:cNvSpPr/>
            <p:nvPr/>
          </p:nvSpPr>
          <p:spPr>
            <a:xfrm rot="213600">
              <a:off x="8275680" y="4341960"/>
              <a:ext cx="149040" cy="127080"/>
            </a:xfrm>
            <a:custGeom>
              <a:avLst/>
              <a:gdLst>
                <a:gd name="textAreaLeft" fmla="*/ 0 w 149040"/>
                <a:gd name="textAreaRight" fmla="*/ 150480 w 149040"/>
                <a:gd name="textAreaTop" fmla="*/ 0 h 127080"/>
                <a:gd name="textAreaBottom" fmla="*/ 128520 h 127080"/>
              </a:gdLst>
              <a:ahLst/>
              <a:cxnLst/>
              <a:rect l="textAreaLeft" t="textAreaTop" r="textAreaRight" b="textAreaBottom"/>
              <a:pathLst>
                <a:path w="7574" h="6474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4080" bIns="6408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409" name="Google Shape;500;p23"/>
            <p:cNvSpPr/>
            <p:nvPr/>
          </p:nvSpPr>
          <p:spPr>
            <a:xfrm rot="213600">
              <a:off x="8091360" y="4168080"/>
              <a:ext cx="505800" cy="506520"/>
            </a:xfrm>
            <a:custGeom>
              <a:avLst/>
              <a:gdLst>
                <a:gd name="textAreaLeft" fmla="*/ 0 w 505800"/>
                <a:gd name="textAreaRight" fmla="*/ 507240 w 505800"/>
                <a:gd name="textAreaTop" fmla="*/ 0 h 506520"/>
                <a:gd name="textAreaBottom" fmla="*/ 507960 h 506520"/>
              </a:gdLst>
              <a:ahLst/>
              <a:cxnLst/>
              <a:rect l="textAreaLeft" t="textAreaTop" r="textAreaRight" b="textAreaBottom"/>
              <a:pathLst>
                <a:path w="25551" h="25581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  <a:tabLst>
                  <a:tab algn="l" pos="0"/>
                </a:tabLst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_AND_BOD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0" name="PlaceHolder 1"/>
          <p:cNvSpPr>
            <a:spLocks noGrp="1"/>
          </p:cNvSpPr>
          <p:nvPr>
            <p:ph type="body"/>
          </p:nvPr>
        </p:nvSpPr>
        <p:spPr>
          <a:xfrm>
            <a:off x="4930920" y="1316880"/>
            <a:ext cx="3496680" cy="32900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70000" lnSpcReduction="1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1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724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2" name="PlaceHolder 3"/>
          <p:cNvSpPr>
            <a:spLocks noGrp="1"/>
          </p:cNvSpPr>
          <p:nvPr>
            <p:ph type="body"/>
          </p:nvPr>
        </p:nvSpPr>
        <p:spPr>
          <a:xfrm>
            <a:off x="714960" y="1316880"/>
            <a:ext cx="3974760" cy="1535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55000" lnSpcReduction="1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3" name="PlaceHolder 4"/>
          <p:cNvSpPr>
            <a:spLocks noGrp="1"/>
          </p:cNvSpPr>
          <p:nvPr>
            <p:ph type="body"/>
          </p:nvPr>
        </p:nvSpPr>
        <p:spPr>
          <a:xfrm>
            <a:off x="714960" y="3071520"/>
            <a:ext cx="3974760" cy="153540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t">
            <a:normAutofit fontScale="55000" lnSpcReduction="19999"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14" name="Google Shape;33;p4"/>
          <p:cNvSpPr/>
          <p:nvPr/>
        </p:nvSpPr>
        <p:spPr>
          <a:xfrm flipH="1">
            <a:off x="8580240" y="4565160"/>
            <a:ext cx="350640" cy="45180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15" name="Google Shape;34;p4"/>
          <p:cNvSpPr/>
          <p:nvPr/>
        </p:nvSpPr>
        <p:spPr>
          <a:xfrm flipH="1">
            <a:off x="5706000" y="492228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16" name="Google Shape;35;p4"/>
          <p:cNvSpPr/>
          <p:nvPr/>
        </p:nvSpPr>
        <p:spPr>
          <a:xfrm flipH="1">
            <a:off x="6909840" y="307440"/>
            <a:ext cx="255960" cy="136440"/>
          </a:xfrm>
          <a:custGeom>
            <a:avLst/>
            <a:gdLst>
              <a:gd name="textAreaLeft" fmla="*/ 720 w 255960"/>
              <a:gd name="textAreaRight" fmla="*/ 25812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17" name="Google Shape;36;p4"/>
          <p:cNvSpPr/>
          <p:nvPr/>
        </p:nvSpPr>
        <p:spPr>
          <a:xfrm flipH="1" rot="18208200">
            <a:off x="1499400" y="18792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400" bIns="77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18" name="Google Shape;37;p4"/>
          <p:cNvSpPr/>
          <p:nvPr/>
        </p:nvSpPr>
        <p:spPr>
          <a:xfrm flipH="1" rot="2576400">
            <a:off x="1941120" y="4564800"/>
            <a:ext cx="350640" cy="45144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440"/>
              <a:gd name="textAreaBottom" fmla="*/ 452520 h 45144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19" name="Google Shape;38;p4"/>
          <p:cNvSpPr/>
          <p:nvPr/>
        </p:nvSpPr>
        <p:spPr>
          <a:xfrm flipH="1" rot="14186400">
            <a:off x="156240" y="990720"/>
            <a:ext cx="244800" cy="154080"/>
          </a:xfrm>
          <a:custGeom>
            <a:avLst/>
            <a:gdLst>
              <a:gd name="textAreaLeft" fmla="*/ 360 w 244800"/>
              <a:gd name="textAreaRight" fmla="*/ 246600 w 24480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0" name="Google Shape;39;p4"/>
          <p:cNvSpPr/>
          <p:nvPr/>
        </p:nvSpPr>
        <p:spPr>
          <a:xfrm flipH="1" rot="18453000">
            <a:off x="257040" y="3042720"/>
            <a:ext cx="350640" cy="45144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440"/>
              <a:gd name="textAreaBottom" fmla="*/ 452880 h 45144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1" name="Google Shape;40;p4"/>
          <p:cNvSpPr/>
          <p:nvPr/>
        </p:nvSpPr>
        <p:spPr>
          <a:xfrm flipH="1" rot="21305400">
            <a:off x="8678880" y="1933200"/>
            <a:ext cx="244800" cy="155160"/>
          </a:xfrm>
          <a:custGeom>
            <a:avLst/>
            <a:gdLst>
              <a:gd name="textAreaLeft" fmla="*/ -360 w 244800"/>
              <a:gd name="textAreaRight" fmla="*/ 245880 w 244800"/>
              <a:gd name="textAreaTop" fmla="*/ 0 h 155160"/>
              <a:gd name="textAreaBottom" fmla="*/ 156600 h 15516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2" name="Google Shape;41;p4"/>
          <p:cNvSpPr/>
          <p:nvPr/>
        </p:nvSpPr>
        <p:spPr>
          <a:xfrm rot="8223600">
            <a:off x="4245120" y="151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1_TITLE_ONL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24" name="Google Shape;60;p6"/>
          <p:cNvSpPr/>
          <p:nvPr/>
        </p:nvSpPr>
        <p:spPr>
          <a:xfrm flipH="1">
            <a:off x="8519400" y="4433040"/>
            <a:ext cx="350640" cy="45180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5" name="Google Shape;61;p6"/>
          <p:cNvSpPr/>
          <p:nvPr/>
        </p:nvSpPr>
        <p:spPr>
          <a:xfrm flipH="1">
            <a:off x="4747320" y="477612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6" name="Google Shape;62;p6"/>
          <p:cNvSpPr/>
          <p:nvPr/>
        </p:nvSpPr>
        <p:spPr>
          <a:xfrm flipH="1">
            <a:off x="6909840" y="307440"/>
            <a:ext cx="255960" cy="136440"/>
          </a:xfrm>
          <a:custGeom>
            <a:avLst/>
            <a:gdLst>
              <a:gd name="textAreaLeft" fmla="*/ 720 w 255960"/>
              <a:gd name="textAreaRight" fmla="*/ 25812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7" name="Google Shape;63;p6"/>
          <p:cNvSpPr/>
          <p:nvPr/>
        </p:nvSpPr>
        <p:spPr>
          <a:xfrm flipH="1" rot="18208200">
            <a:off x="1499400" y="18792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400" bIns="7740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8" name="Google Shape;64;p6"/>
          <p:cNvSpPr/>
          <p:nvPr/>
        </p:nvSpPr>
        <p:spPr>
          <a:xfrm flipH="1" rot="2576400">
            <a:off x="1941120" y="4564800"/>
            <a:ext cx="350640" cy="45144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440"/>
              <a:gd name="textAreaBottom" fmla="*/ 452520 h 45144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9" name="Google Shape;65;p6"/>
          <p:cNvSpPr/>
          <p:nvPr/>
        </p:nvSpPr>
        <p:spPr>
          <a:xfrm flipH="1" rot="14186400">
            <a:off x="115560" y="794160"/>
            <a:ext cx="244800" cy="154080"/>
          </a:xfrm>
          <a:custGeom>
            <a:avLst/>
            <a:gdLst>
              <a:gd name="textAreaLeft" fmla="*/ 360 w 244800"/>
              <a:gd name="textAreaRight" fmla="*/ 246600 w 24480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0" name="Google Shape;66;p6"/>
          <p:cNvSpPr/>
          <p:nvPr/>
        </p:nvSpPr>
        <p:spPr>
          <a:xfrm flipH="1" rot="18453000">
            <a:off x="257040" y="3026160"/>
            <a:ext cx="350640" cy="45144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440"/>
              <a:gd name="textAreaBottom" fmla="*/ 452880 h 45144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1" name="Google Shape;67;p6"/>
          <p:cNvSpPr/>
          <p:nvPr/>
        </p:nvSpPr>
        <p:spPr>
          <a:xfrm flipH="1" rot="21305400">
            <a:off x="8678880" y="1933200"/>
            <a:ext cx="244800" cy="155160"/>
          </a:xfrm>
          <a:custGeom>
            <a:avLst/>
            <a:gdLst>
              <a:gd name="textAreaLeft" fmla="*/ -360 w 244800"/>
              <a:gd name="textAreaRight" fmla="*/ 245880 w 244800"/>
              <a:gd name="textAreaTop" fmla="*/ 0 h 155160"/>
              <a:gd name="textAreaBottom" fmla="*/ 156600 h 15516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2" name="Google Shape;68;p6"/>
          <p:cNvSpPr/>
          <p:nvPr/>
        </p:nvSpPr>
        <p:spPr>
          <a:xfrm rot="8223600">
            <a:off x="4245120" y="151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IG_NUMBER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1226520" y="972000"/>
            <a:ext cx="6689520" cy="150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8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8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4" name="Google Shape;99;p11"/>
          <p:cNvSpPr/>
          <p:nvPr/>
        </p:nvSpPr>
        <p:spPr>
          <a:xfrm>
            <a:off x="251280" y="23450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5" name="Google Shape;100;p11"/>
          <p:cNvSpPr/>
          <p:nvPr/>
        </p:nvSpPr>
        <p:spPr>
          <a:xfrm>
            <a:off x="3090600" y="4730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6" name="Google Shape;101;p11"/>
          <p:cNvSpPr/>
          <p:nvPr/>
        </p:nvSpPr>
        <p:spPr>
          <a:xfrm>
            <a:off x="2280600" y="56052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7" name="Google Shape;102;p11"/>
          <p:cNvSpPr/>
          <p:nvPr/>
        </p:nvSpPr>
        <p:spPr>
          <a:xfrm rot="3391800">
            <a:off x="4995000" y="1882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8" name="Google Shape;103;p11"/>
          <p:cNvSpPr/>
          <p:nvPr/>
        </p:nvSpPr>
        <p:spPr>
          <a:xfrm rot="17734200">
            <a:off x="6272640" y="45151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19" name="Google Shape;104;p11"/>
          <p:cNvSpPr/>
          <p:nvPr/>
        </p:nvSpPr>
        <p:spPr>
          <a:xfrm rot="7413600">
            <a:off x="8640720" y="1355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3_SECTION_TITLE_AND_DESCRIPTION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body"/>
          </p:nvPr>
        </p:nvSpPr>
        <p:spPr>
          <a:xfrm>
            <a:off x="1116720" y="1785960"/>
            <a:ext cx="3511080" cy="207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36" name="Google Shape;85;p9"/>
          <p:cNvSpPr/>
          <p:nvPr/>
        </p:nvSpPr>
        <p:spPr>
          <a:xfrm rot="4559400">
            <a:off x="282600" y="2473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7" name="Google Shape;86;p9"/>
          <p:cNvSpPr/>
          <p:nvPr/>
        </p:nvSpPr>
        <p:spPr>
          <a:xfrm>
            <a:off x="2554920" y="46864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8" name="Google Shape;87;p9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9" name="Google Shape;88;p9"/>
          <p:cNvSpPr/>
          <p:nvPr/>
        </p:nvSpPr>
        <p:spPr>
          <a:xfrm rot="3391800">
            <a:off x="5798880" y="255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0" name="Google Shape;89;p9"/>
          <p:cNvSpPr/>
          <p:nvPr/>
        </p:nvSpPr>
        <p:spPr>
          <a:xfrm rot="17169600">
            <a:off x="6561360" y="43819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1" name="Google Shape;90;p9"/>
          <p:cNvSpPr/>
          <p:nvPr/>
        </p:nvSpPr>
        <p:spPr>
          <a:xfrm rot="7413600">
            <a:off x="8768160" y="24620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2" name="Google Shape;91;p9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3" name="Google Shape;92;p9"/>
          <p:cNvSpPr/>
          <p:nvPr/>
        </p:nvSpPr>
        <p:spPr>
          <a:xfrm rot="2542200">
            <a:off x="4412160" y="4466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4" name="Google Shape;93;p9"/>
          <p:cNvSpPr/>
          <p:nvPr/>
        </p:nvSpPr>
        <p:spPr>
          <a:xfrm rot="3391800">
            <a:off x="8515080" y="44888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1_BLANK_1_1_1_1_1_1_2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5" name="Google Shape;237;p21"/>
          <p:cNvSpPr/>
          <p:nvPr/>
        </p:nvSpPr>
        <p:spPr>
          <a:xfrm>
            <a:off x="2718000" y="3415680"/>
            <a:ext cx="3706920" cy="710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 algn="ctr">
              <a:lnSpc>
                <a:spcPct val="115000"/>
              </a:lnSpc>
              <a:spcBef>
                <a:spcPts val="300"/>
              </a:spcBef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CREDITS: This presentation template was created by </a:t>
            </a:r>
            <a:r>
              <a:rPr b="1" lang="en" sz="1200" strike="noStrike" u="sng">
                <a:solidFill>
                  <a:schemeClr val="lt2"/>
                </a:solidFill>
                <a:effectLst/>
                <a:uFillTx/>
                <a:latin typeface="Fira Sans"/>
                <a:ea typeface="Fira Sans"/>
                <a:hlinkClick r:id="rId2"/>
              </a:rPr>
              <a:t>Slidesgo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, including icons by </a:t>
            </a:r>
            <a:r>
              <a:rPr b="1" lang="en" sz="1200" strike="noStrike" u="sng">
                <a:solidFill>
                  <a:schemeClr val="lt2"/>
                </a:solidFill>
                <a:effectLst/>
                <a:uFillTx/>
                <a:latin typeface="Fira Sans"/>
                <a:ea typeface="Fira Sans"/>
                <a:hlinkClick r:id="rId3"/>
              </a:rPr>
              <a:t>Flaticon</a:t>
            </a: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 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and infographics &amp; images by </a:t>
            </a:r>
            <a:r>
              <a:rPr b="1" lang="en" sz="1200" strike="noStrike" u="sng">
                <a:solidFill>
                  <a:schemeClr val="lt2"/>
                </a:solidFill>
                <a:effectLst/>
                <a:uFillTx/>
                <a:latin typeface="Fira Sans"/>
                <a:ea typeface="Fira Sans"/>
                <a:hlinkClick r:id="rId4"/>
              </a:rPr>
              <a:t>Freepik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2718000" y="534960"/>
            <a:ext cx="3706920" cy="1167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7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7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7" name="Google Shape;239;p21"/>
          <p:cNvSpPr/>
          <p:nvPr/>
        </p:nvSpPr>
        <p:spPr>
          <a:xfrm rot="4559400">
            <a:off x="282600" y="2473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8" name="Google Shape;240;p21"/>
          <p:cNvSpPr/>
          <p:nvPr/>
        </p:nvSpPr>
        <p:spPr>
          <a:xfrm>
            <a:off x="2530080" y="4793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49" name="Google Shape;241;p21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0" name="Google Shape;242;p21"/>
          <p:cNvSpPr/>
          <p:nvPr/>
        </p:nvSpPr>
        <p:spPr>
          <a:xfrm rot="3391800">
            <a:off x="6660360" y="17892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1" name="Google Shape;243;p21"/>
          <p:cNvSpPr/>
          <p:nvPr/>
        </p:nvSpPr>
        <p:spPr>
          <a:xfrm rot="17169600">
            <a:off x="5944680" y="45734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2" name="Google Shape;244;p21"/>
          <p:cNvSpPr/>
          <p:nvPr/>
        </p:nvSpPr>
        <p:spPr>
          <a:xfrm rot="7413600">
            <a:off x="8791560" y="20170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3" name="Google Shape;245;p21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4" name="Google Shape;246;p21"/>
          <p:cNvSpPr/>
          <p:nvPr/>
        </p:nvSpPr>
        <p:spPr>
          <a:xfrm rot="2542200">
            <a:off x="8717400" y="479232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5" name="Google Shape;247;p21"/>
          <p:cNvSpPr/>
          <p:nvPr/>
        </p:nvSpPr>
        <p:spPr>
          <a:xfrm rot="14954400">
            <a:off x="173880" y="487008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6" name="Google Shape;248;p21"/>
          <p:cNvSpPr/>
          <p:nvPr/>
        </p:nvSpPr>
        <p:spPr>
          <a:xfrm rot="12913200">
            <a:off x="8738640" y="1735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_ONL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9" name="Google Shape;60;p6"/>
          <p:cNvSpPr/>
          <p:nvPr/>
        </p:nvSpPr>
        <p:spPr>
          <a:xfrm flipH="1">
            <a:off x="8519400" y="4433040"/>
            <a:ext cx="350640" cy="45180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0" name="Google Shape;61;p6"/>
          <p:cNvSpPr/>
          <p:nvPr/>
        </p:nvSpPr>
        <p:spPr>
          <a:xfrm flipH="1">
            <a:off x="4747320" y="477612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1" name="Google Shape;62;p6"/>
          <p:cNvSpPr/>
          <p:nvPr/>
        </p:nvSpPr>
        <p:spPr>
          <a:xfrm flipH="1">
            <a:off x="6909840" y="307440"/>
            <a:ext cx="255960" cy="136440"/>
          </a:xfrm>
          <a:custGeom>
            <a:avLst/>
            <a:gdLst>
              <a:gd name="textAreaLeft" fmla="*/ 720 w 255960"/>
              <a:gd name="textAreaRight" fmla="*/ 25812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2" name="Google Shape;63;p6"/>
          <p:cNvSpPr/>
          <p:nvPr/>
        </p:nvSpPr>
        <p:spPr>
          <a:xfrm flipH="1" rot="18208200">
            <a:off x="1499400" y="18792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400" bIns="77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3" name="Google Shape;64;p6"/>
          <p:cNvSpPr/>
          <p:nvPr/>
        </p:nvSpPr>
        <p:spPr>
          <a:xfrm flipH="1" rot="2576400">
            <a:off x="1941120" y="4564800"/>
            <a:ext cx="350640" cy="45144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440"/>
              <a:gd name="textAreaBottom" fmla="*/ 452520 h 45144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4" name="Google Shape;65;p6"/>
          <p:cNvSpPr/>
          <p:nvPr/>
        </p:nvSpPr>
        <p:spPr>
          <a:xfrm flipH="1" rot="14186400">
            <a:off x="115560" y="794160"/>
            <a:ext cx="244800" cy="154080"/>
          </a:xfrm>
          <a:custGeom>
            <a:avLst/>
            <a:gdLst>
              <a:gd name="textAreaLeft" fmla="*/ 360 w 244800"/>
              <a:gd name="textAreaRight" fmla="*/ 246600 w 24480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5" name="Google Shape;66;p6"/>
          <p:cNvSpPr/>
          <p:nvPr/>
        </p:nvSpPr>
        <p:spPr>
          <a:xfrm flipH="1" rot="18453000">
            <a:off x="257040" y="3026160"/>
            <a:ext cx="350640" cy="45144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1440"/>
              <a:gd name="textAreaBottom" fmla="*/ 452880 h 45144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6" name="Google Shape;67;p6"/>
          <p:cNvSpPr/>
          <p:nvPr/>
        </p:nvSpPr>
        <p:spPr>
          <a:xfrm flipH="1" rot="21305400">
            <a:off x="8678880" y="1933200"/>
            <a:ext cx="244800" cy="155160"/>
          </a:xfrm>
          <a:custGeom>
            <a:avLst/>
            <a:gdLst>
              <a:gd name="textAreaLeft" fmla="*/ -360 w 244800"/>
              <a:gd name="textAreaRight" fmla="*/ 245880 w 244800"/>
              <a:gd name="textAreaTop" fmla="*/ 0 h 155160"/>
              <a:gd name="textAreaBottom" fmla="*/ 156600 h 15516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7" name="Google Shape;68;p6"/>
          <p:cNvSpPr/>
          <p:nvPr/>
        </p:nvSpPr>
        <p:spPr>
          <a:xfrm rot="8223600">
            <a:off x="4245120" y="151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PlaceHolder 1"/>
          <p:cNvSpPr>
            <a:spLocks noGrp="1"/>
          </p:cNvSpPr>
          <p:nvPr>
            <p:ph type="title"/>
          </p:nvPr>
        </p:nvSpPr>
        <p:spPr>
          <a:xfrm>
            <a:off x="784080" y="1276920"/>
            <a:ext cx="4348440" cy="1895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6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0" name="Google Shape;11;p2"/>
          <p:cNvSpPr/>
          <p:nvPr/>
        </p:nvSpPr>
        <p:spPr>
          <a:xfrm>
            <a:off x="102960" y="334728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1" name="Google Shape;12;p2"/>
          <p:cNvSpPr/>
          <p:nvPr/>
        </p:nvSpPr>
        <p:spPr>
          <a:xfrm>
            <a:off x="3090600" y="4730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2" name="Google Shape;13;p2"/>
          <p:cNvSpPr/>
          <p:nvPr/>
        </p:nvSpPr>
        <p:spPr>
          <a:xfrm>
            <a:off x="1919880" y="4662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3" name="Google Shape;14;p2"/>
          <p:cNvSpPr/>
          <p:nvPr/>
        </p:nvSpPr>
        <p:spPr>
          <a:xfrm rot="3391800">
            <a:off x="5525640" y="336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4" name="Google Shape;15;p2"/>
          <p:cNvSpPr/>
          <p:nvPr/>
        </p:nvSpPr>
        <p:spPr>
          <a:xfrm rot="15955200">
            <a:off x="7092720" y="43898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5" name="Google Shape;16;p2"/>
          <p:cNvSpPr/>
          <p:nvPr/>
        </p:nvSpPr>
        <p:spPr>
          <a:xfrm rot="7413600">
            <a:off x="8640720" y="1355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ONE_COLUMN_TEXT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PlaceHolder 1"/>
          <p:cNvSpPr>
            <a:spLocks noGrp="1"/>
          </p:cNvSpPr>
          <p:nvPr>
            <p:ph type="title"/>
          </p:nvPr>
        </p:nvSpPr>
        <p:spPr>
          <a:xfrm>
            <a:off x="5593320" y="1459800"/>
            <a:ext cx="2577600" cy="12618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35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3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78" name="Google Shape;72;p7"/>
          <p:cNvSpPr/>
          <p:nvPr/>
        </p:nvSpPr>
        <p:spPr>
          <a:xfrm rot="3200400">
            <a:off x="295920" y="281196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79" name="Google Shape;73;p7"/>
          <p:cNvSpPr/>
          <p:nvPr/>
        </p:nvSpPr>
        <p:spPr>
          <a:xfrm rot="8862000">
            <a:off x="2341440" y="13896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0" name="Google Shape;74;p7"/>
          <p:cNvSpPr/>
          <p:nvPr/>
        </p:nvSpPr>
        <p:spPr>
          <a:xfrm rot="10565400">
            <a:off x="8673840" y="23306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1" name="Google Shape;75;p7"/>
          <p:cNvSpPr/>
          <p:nvPr/>
        </p:nvSpPr>
        <p:spPr>
          <a:xfrm rot="17423400">
            <a:off x="5901840" y="468360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2" name="Google Shape;76;p7"/>
          <p:cNvSpPr/>
          <p:nvPr/>
        </p:nvSpPr>
        <p:spPr>
          <a:xfrm rot="18592200">
            <a:off x="5234400" y="13500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3" name="Google Shape;77;p7"/>
          <p:cNvSpPr/>
          <p:nvPr/>
        </p:nvSpPr>
        <p:spPr>
          <a:xfrm rot="3391800">
            <a:off x="195120" y="146952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4" name="Google Shape;78;p7"/>
          <p:cNvSpPr/>
          <p:nvPr/>
        </p:nvSpPr>
        <p:spPr>
          <a:xfrm rot="1963800">
            <a:off x="8525520" y="3517920"/>
            <a:ext cx="350640" cy="290160"/>
          </a:xfrm>
          <a:custGeom>
            <a:avLst/>
            <a:gdLst>
              <a:gd name="textAreaLeft" fmla="*/ 0 w 350640"/>
              <a:gd name="textAreaRight" fmla="*/ 352080 w 350640"/>
              <a:gd name="textAreaTop" fmla="*/ 0 h 290160"/>
              <a:gd name="textAreaBottom" fmla="*/ 291600 h 29016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5" name="Google Shape;79;p7"/>
          <p:cNvSpPr/>
          <p:nvPr/>
        </p:nvSpPr>
        <p:spPr>
          <a:xfrm>
            <a:off x="2661480" y="46083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8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MAIN_POINT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PlaceHolder 1"/>
          <p:cNvSpPr>
            <a:spLocks noGrp="1"/>
          </p:cNvSpPr>
          <p:nvPr>
            <p:ph type="title"/>
          </p:nvPr>
        </p:nvSpPr>
        <p:spPr>
          <a:xfrm>
            <a:off x="1388160" y="1099080"/>
            <a:ext cx="6366240" cy="2944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96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96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_TITLE_AND_DESCRIPTION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PlaceHolder 1"/>
          <p:cNvSpPr>
            <a:spLocks noGrp="1"/>
          </p:cNvSpPr>
          <p:nvPr>
            <p:ph type="body"/>
          </p:nvPr>
        </p:nvSpPr>
        <p:spPr>
          <a:xfrm>
            <a:off x="1116720" y="1785960"/>
            <a:ext cx="3511080" cy="20779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9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90" name="Google Shape;85;p9"/>
          <p:cNvSpPr/>
          <p:nvPr/>
        </p:nvSpPr>
        <p:spPr>
          <a:xfrm rot="4559400">
            <a:off x="282600" y="2473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1" name="Google Shape;86;p9"/>
          <p:cNvSpPr/>
          <p:nvPr/>
        </p:nvSpPr>
        <p:spPr>
          <a:xfrm>
            <a:off x="2554920" y="46864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2" name="Google Shape;87;p9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3" name="Google Shape;88;p9"/>
          <p:cNvSpPr/>
          <p:nvPr/>
        </p:nvSpPr>
        <p:spPr>
          <a:xfrm rot="3391800">
            <a:off x="5798880" y="255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4" name="Google Shape;89;p9"/>
          <p:cNvSpPr/>
          <p:nvPr/>
        </p:nvSpPr>
        <p:spPr>
          <a:xfrm rot="17169600">
            <a:off x="6561360" y="43819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5" name="Google Shape;90;p9"/>
          <p:cNvSpPr/>
          <p:nvPr/>
        </p:nvSpPr>
        <p:spPr>
          <a:xfrm rot="7413600">
            <a:off x="8768160" y="24620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6" name="Google Shape;91;p9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7" name="Google Shape;92;p9"/>
          <p:cNvSpPr/>
          <p:nvPr/>
        </p:nvSpPr>
        <p:spPr>
          <a:xfrm rot="2542200">
            <a:off x="4412160" y="4466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8" name="Google Shape;93;p9"/>
          <p:cNvSpPr/>
          <p:nvPr/>
        </p:nvSpPr>
        <p:spPr>
          <a:xfrm rot="3391800">
            <a:off x="8515080" y="44888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APTION_ONLY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9" name="PlaceHolder 1"/>
          <p:cNvSpPr>
            <a:spLocks noGrp="1"/>
          </p:cNvSpPr>
          <p:nvPr>
            <p:ph type="title"/>
          </p:nvPr>
        </p:nvSpPr>
        <p:spPr>
          <a:xfrm>
            <a:off x="758880" y="449280"/>
            <a:ext cx="3883680" cy="1272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1_TITLE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PlaceHolder 1"/>
          <p:cNvSpPr>
            <a:spLocks noGrp="1"/>
          </p:cNvSpPr>
          <p:nvPr>
            <p:ph type="title"/>
          </p:nvPr>
        </p:nvSpPr>
        <p:spPr>
          <a:xfrm>
            <a:off x="784080" y="1276920"/>
            <a:ext cx="4348440" cy="1895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6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1" name="Google Shape;11;p2"/>
          <p:cNvSpPr/>
          <p:nvPr/>
        </p:nvSpPr>
        <p:spPr>
          <a:xfrm>
            <a:off x="102960" y="334728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2" name="Google Shape;12;p2"/>
          <p:cNvSpPr/>
          <p:nvPr/>
        </p:nvSpPr>
        <p:spPr>
          <a:xfrm>
            <a:off x="3090600" y="4730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3" name="Google Shape;13;p2"/>
          <p:cNvSpPr/>
          <p:nvPr/>
        </p:nvSpPr>
        <p:spPr>
          <a:xfrm>
            <a:off x="1919880" y="4662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4" name="Google Shape;14;p2"/>
          <p:cNvSpPr/>
          <p:nvPr/>
        </p:nvSpPr>
        <p:spPr>
          <a:xfrm rot="3391800">
            <a:off x="5525640" y="336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5" name="Google Shape;15;p2"/>
          <p:cNvSpPr/>
          <p:nvPr/>
        </p:nvSpPr>
        <p:spPr>
          <a:xfrm rot="15955200">
            <a:off x="7092720" y="43898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6" name="Google Shape;16;p2"/>
          <p:cNvSpPr/>
          <p:nvPr/>
        </p:nvSpPr>
        <p:spPr>
          <a:xfrm rot="7413600">
            <a:off x="8640720" y="1355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imple-light-2"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160" cy="85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1_2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2" name="Google Shape;188;p18"/>
          <p:cNvSpPr/>
          <p:nvPr/>
        </p:nvSpPr>
        <p:spPr>
          <a:xfrm rot="3200400">
            <a:off x="257040" y="44316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3" name="Google Shape;189;p18"/>
          <p:cNvSpPr/>
          <p:nvPr/>
        </p:nvSpPr>
        <p:spPr>
          <a:xfrm>
            <a:off x="5822640" y="4730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4" name="Google Shape;190;p18"/>
          <p:cNvSpPr/>
          <p:nvPr/>
        </p:nvSpPr>
        <p:spPr>
          <a:xfrm>
            <a:off x="5657400" y="25632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5" name="Google Shape;191;p18"/>
          <p:cNvSpPr/>
          <p:nvPr/>
        </p:nvSpPr>
        <p:spPr>
          <a:xfrm rot="3391800">
            <a:off x="8438760" y="345492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6" name="Google Shape;192;p18"/>
          <p:cNvSpPr/>
          <p:nvPr/>
        </p:nvSpPr>
        <p:spPr>
          <a:xfrm rot="17423400">
            <a:off x="2167200" y="45824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7" name="Google Shape;193;p18"/>
          <p:cNvSpPr/>
          <p:nvPr/>
        </p:nvSpPr>
        <p:spPr>
          <a:xfrm rot="18592200">
            <a:off x="2307600" y="-216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8" name="Google Shape;194;p18"/>
          <p:cNvSpPr/>
          <p:nvPr/>
        </p:nvSpPr>
        <p:spPr>
          <a:xfrm rot="3391800">
            <a:off x="309960" y="26622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29" name="Google Shape;195;p18"/>
          <p:cNvSpPr/>
          <p:nvPr/>
        </p:nvSpPr>
        <p:spPr>
          <a:xfrm rot="2700000">
            <a:off x="8650440" y="2071440"/>
            <a:ext cx="350640" cy="290160"/>
          </a:xfrm>
          <a:custGeom>
            <a:avLst/>
            <a:gdLst>
              <a:gd name="textAreaLeft" fmla="*/ 0 w 350640"/>
              <a:gd name="textAreaRight" fmla="*/ 352080 w 350640"/>
              <a:gd name="textAreaTop" fmla="*/ 0 h 290160"/>
              <a:gd name="textAreaBottom" fmla="*/ 291600 h 29016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bg>
      <p:bgPr>
        <a:solidFill>
          <a:srgbClr val="0e2a47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0" name="PlaceHolder 1"/>
          <p:cNvSpPr>
            <a:spLocks noGrp="1"/>
          </p:cNvSpPr>
          <p:nvPr>
            <p:ph type="title"/>
          </p:nvPr>
        </p:nvSpPr>
        <p:spPr>
          <a:xfrm>
            <a:off x="1048320" y="324000"/>
            <a:ext cx="7045920" cy="480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2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2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2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1713240" y="1582200"/>
            <a:ext cx="1274040" cy="82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6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title"/>
          </p:nvPr>
        </p:nvSpPr>
        <p:spPr>
          <a:xfrm>
            <a:off x="3934440" y="1582200"/>
            <a:ext cx="1274040" cy="82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6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title"/>
          </p:nvPr>
        </p:nvSpPr>
        <p:spPr>
          <a:xfrm>
            <a:off x="6155640" y="1582200"/>
            <a:ext cx="1274040" cy="82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6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" name="Google Shape;114;p13"/>
          <p:cNvSpPr/>
          <p:nvPr/>
        </p:nvSpPr>
        <p:spPr>
          <a:xfrm rot="4559400">
            <a:off x="282600" y="2473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6" name="Google Shape;115;p13"/>
          <p:cNvSpPr/>
          <p:nvPr/>
        </p:nvSpPr>
        <p:spPr>
          <a:xfrm>
            <a:off x="3090600" y="4730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7" name="Google Shape;116;p13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8" name="Google Shape;117;p13"/>
          <p:cNvSpPr/>
          <p:nvPr/>
        </p:nvSpPr>
        <p:spPr>
          <a:xfrm rot="3391800">
            <a:off x="5798880" y="255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39" name="Google Shape;118;p13"/>
          <p:cNvSpPr/>
          <p:nvPr/>
        </p:nvSpPr>
        <p:spPr>
          <a:xfrm rot="17169600">
            <a:off x="5944680" y="45734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0" name="Google Shape;119;p13"/>
          <p:cNvSpPr/>
          <p:nvPr/>
        </p:nvSpPr>
        <p:spPr>
          <a:xfrm rot="7413600">
            <a:off x="8791560" y="20170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1" name="Google Shape;120;p13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2" name="Google Shape;121;p13"/>
          <p:cNvSpPr/>
          <p:nvPr/>
        </p:nvSpPr>
        <p:spPr>
          <a:xfrm rot="2542200">
            <a:off x="8595720" y="34052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title"/>
          </p:nvPr>
        </p:nvSpPr>
        <p:spPr>
          <a:xfrm>
            <a:off x="1713240" y="3083400"/>
            <a:ext cx="1274040" cy="82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6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title"/>
          </p:nvPr>
        </p:nvSpPr>
        <p:spPr>
          <a:xfrm>
            <a:off x="3934440" y="3083400"/>
            <a:ext cx="1274040" cy="82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6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title"/>
          </p:nvPr>
        </p:nvSpPr>
        <p:spPr>
          <a:xfrm>
            <a:off x="6155640" y="3083400"/>
            <a:ext cx="1274040" cy="8294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-GB" sz="6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xx%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6" name="PlaceHolder 8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_3_2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8" name="Google Shape;130;p14"/>
          <p:cNvSpPr/>
          <p:nvPr/>
        </p:nvSpPr>
        <p:spPr>
          <a:xfrm flipH="1">
            <a:off x="5800680" y="472788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49" name="Google Shape;131;p14"/>
          <p:cNvSpPr/>
          <p:nvPr/>
        </p:nvSpPr>
        <p:spPr>
          <a:xfrm flipH="1" rot="12738000">
            <a:off x="6353640" y="386640"/>
            <a:ext cx="257400" cy="137160"/>
          </a:xfrm>
          <a:custGeom>
            <a:avLst/>
            <a:gdLst>
              <a:gd name="textAreaLeft" fmla="*/ -720 w 257400"/>
              <a:gd name="textAreaRight" fmla="*/ 258120 w 257400"/>
              <a:gd name="textAreaTop" fmla="*/ 0 h 137160"/>
              <a:gd name="textAreaBottom" fmla="*/ 138600 h 13716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0" name="Google Shape;132;p14"/>
          <p:cNvSpPr/>
          <p:nvPr/>
        </p:nvSpPr>
        <p:spPr>
          <a:xfrm flipH="1" rot="11034600">
            <a:off x="275040" y="39204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1" name="Google Shape;133;p14"/>
          <p:cNvSpPr/>
          <p:nvPr/>
        </p:nvSpPr>
        <p:spPr>
          <a:xfrm flipH="1" rot="4176600">
            <a:off x="2094480" y="4625280"/>
            <a:ext cx="350640" cy="45252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2520"/>
              <a:gd name="textAreaBottom" fmla="*/ 453960 h 45252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2" name="Google Shape;134;p14"/>
          <p:cNvSpPr/>
          <p:nvPr/>
        </p:nvSpPr>
        <p:spPr>
          <a:xfrm flipH="1" rot="3007800">
            <a:off x="3151800" y="76320"/>
            <a:ext cx="350640" cy="45216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452160"/>
              <a:gd name="textAreaBottom" fmla="*/ 453240 h 45216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3" name="Google Shape;135;p14"/>
          <p:cNvSpPr/>
          <p:nvPr/>
        </p:nvSpPr>
        <p:spPr>
          <a:xfrm flipH="1" rot="18208200">
            <a:off x="8611560" y="249300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400" bIns="7740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4" name="Google Shape;136;p14"/>
          <p:cNvSpPr/>
          <p:nvPr/>
        </p:nvSpPr>
        <p:spPr>
          <a:xfrm flipH="1" rot="19636200">
            <a:off x="48960" y="3088800"/>
            <a:ext cx="350640" cy="289800"/>
          </a:xfrm>
          <a:custGeom>
            <a:avLst/>
            <a:gdLst>
              <a:gd name="textAreaLeft" fmla="*/ -720 w 350640"/>
              <a:gd name="textAreaRight" fmla="*/ 351360 w 350640"/>
              <a:gd name="textAreaTop" fmla="*/ 0 h 289800"/>
              <a:gd name="textAreaBottom" fmla="*/ 290880 h 289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5" name="Google Shape;137;p14"/>
          <p:cNvSpPr/>
          <p:nvPr/>
        </p:nvSpPr>
        <p:spPr>
          <a:xfrm flipH="1">
            <a:off x="8612640" y="173880"/>
            <a:ext cx="245160" cy="154080"/>
          </a:xfrm>
          <a:custGeom>
            <a:avLst/>
            <a:gdLst>
              <a:gd name="textAreaLeft" fmla="*/ 720 w 245160"/>
              <a:gd name="textAreaRight" fmla="*/ 24732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6" name="Google Shape;138;p14"/>
          <p:cNvSpPr/>
          <p:nvPr/>
        </p:nvSpPr>
        <p:spPr>
          <a:xfrm flipH="1" rot="2700000">
            <a:off x="8352360" y="4666680"/>
            <a:ext cx="350280" cy="290160"/>
          </a:xfrm>
          <a:custGeom>
            <a:avLst/>
            <a:gdLst>
              <a:gd name="textAreaLeft" fmla="*/ 360 w 350280"/>
              <a:gd name="textAreaRight" fmla="*/ 351360 w 350280"/>
              <a:gd name="textAreaTop" fmla="*/ 0 h 290160"/>
              <a:gd name="textAreaBottom" fmla="*/ 291600 h 29016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USTOM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9" name="Google Shape;142;p15"/>
          <p:cNvSpPr/>
          <p:nvPr/>
        </p:nvSpPr>
        <p:spPr>
          <a:xfrm rot="6372000">
            <a:off x="5710680" y="608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0" name="Google Shape;143;p15"/>
          <p:cNvSpPr/>
          <p:nvPr/>
        </p:nvSpPr>
        <p:spPr>
          <a:xfrm rot="14954400">
            <a:off x="2833560" y="21996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1" name="Google Shape;144;p15"/>
          <p:cNvSpPr/>
          <p:nvPr/>
        </p:nvSpPr>
        <p:spPr>
          <a:xfrm rot="3391800">
            <a:off x="306000" y="2898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2" name="Google Shape;145;p15"/>
          <p:cNvSpPr/>
          <p:nvPr/>
        </p:nvSpPr>
        <p:spPr>
          <a:xfrm rot="17169600">
            <a:off x="8419320" y="467208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3" name="Google Shape;146;p15"/>
          <p:cNvSpPr/>
          <p:nvPr/>
        </p:nvSpPr>
        <p:spPr>
          <a:xfrm rot="12281400">
            <a:off x="8642520" y="12128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4" name="Google Shape;147;p15"/>
          <p:cNvSpPr/>
          <p:nvPr/>
        </p:nvSpPr>
        <p:spPr>
          <a:xfrm rot="12517800">
            <a:off x="221760" y="1958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5" name="Google Shape;148;p15"/>
          <p:cNvSpPr/>
          <p:nvPr/>
        </p:nvSpPr>
        <p:spPr>
          <a:xfrm rot="2542200">
            <a:off x="8595720" y="34311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6" name="Google Shape;149;p15"/>
          <p:cNvSpPr/>
          <p:nvPr/>
        </p:nvSpPr>
        <p:spPr>
          <a:xfrm rot="1173000">
            <a:off x="167400" y="432108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7" name="Google Shape;150;p15"/>
          <p:cNvSpPr/>
          <p:nvPr/>
        </p:nvSpPr>
        <p:spPr>
          <a:xfrm>
            <a:off x="4128840" y="482112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_AND_TWO_COLUMNS_1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body"/>
          </p:nvPr>
        </p:nvSpPr>
        <p:spPr>
          <a:xfrm>
            <a:off x="775800" y="1168200"/>
            <a:ext cx="4843080" cy="34074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1" name="Google Shape;154;p16"/>
          <p:cNvSpPr/>
          <p:nvPr/>
        </p:nvSpPr>
        <p:spPr>
          <a:xfrm rot="4559400">
            <a:off x="282600" y="2473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2" name="Google Shape;155;p16"/>
          <p:cNvSpPr/>
          <p:nvPr/>
        </p:nvSpPr>
        <p:spPr>
          <a:xfrm>
            <a:off x="3090600" y="4730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3" name="Google Shape;156;p16"/>
          <p:cNvSpPr/>
          <p:nvPr/>
        </p:nvSpPr>
        <p:spPr>
          <a:xfrm rot="14954400">
            <a:off x="2833560" y="1890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4" name="Google Shape;157;p16"/>
          <p:cNvSpPr/>
          <p:nvPr/>
        </p:nvSpPr>
        <p:spPr>
          <a:xfrm rot="3391800">
            <a:off x="5798880" y="2556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5" name="Google Shape;158;p16"/>
          <p:cNvSpPr/>
          <p:nvPr/>
        </p:nvSpPr>
        <p:spPr>
          <a:xfrm rot="17169600">
            <a:off x="5944680" y="457344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6" name="Google Shape;159;p16"/>
          <p:cNvSpPr/>
          <p:nvPr/>
        </p:nvSpPr>
        <p:spPr>
          <a:xfrm rot="7413600">
            <a:off x="8791560" y="20170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7" name="Google Shape;160;p16"/>
          <p:cNvSpPr/>
          <p:nvPr/>
        </p:nvSpPr>
        <p:spPr>
          <a:xfrm rot="3391800">
            <a:off x="179280" y="3044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78" name="Google Shape;161;p16"/>
          <p:cNvSpPr/>
          <p:nvPr/>
        </p:nvSpPr>
        <p:spPr>
          <a:xfrm rot="2542200">
            <a:off x="8595720" y="340524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_1_1_1_2">
    <p:bg>
      <p:bgPr>
        <a:solidFill>
          <a:schemeClr val="dk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720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GB" sz="4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0" name="Google Shape;170;p17"/>
          <p:cNvSpPr/>
          <p:nvPr/>
        </p:nvSpPr>
        <p:spPr>
          <a:xfrm rot="3200400">
            <a:off x="157680" y="21679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1" name="Google Shape;171;p17"/>
          <p:cNvSpPr/>
          <p:nvPr/>
        </p:nvSpPr>
        <p:spPr>
          <a:xfrm>
            <a:off x="3090600" y="473076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2" name="Google Shape;172;p17"/>
          <p:cNvSpPr/>
          <p:nvPr/>
        </p:nvSpPr>
        <p:spPr>
          <a:xfrm>
            <a:off x="5657400" y="365400"/>
            <a:ext cx="255960" cy="136440"/>
          </a:xfrm>
          <a:custGeom>
            <a:avLst/>
            <a:gdLst>
              <a:gd name="textAreaLeft" fmla="*/ 0 w 255960"/>
              <a:gd name="textAreaRight" fmla="*/ 257400 w 255960"/>
              <a:gd name="textAreaTop" fmla="*/ 0 h 136440"/>
              <a:gd name="textAreaBottom" fmla="*/ 137880 h 136440"/>
            </a:gdLst>
            <a:ahLst/>
            <a:cxnLst/>
            <a:rect l="textAreaLeft" t="textAreaTop" r="textAreaRight" b="textAreaBottom"/>
            <a:pathLst>
              <a:path w="6798" h="3636">
                <a:moveTo>
                  <a:pt x="3296" y="1118"/>
                </a:moveTo>
                <a:cubicBezTo>
                  <a:pt x="3503" y="1511"/>
                  <a:pt x="3562" y="1964"/>
                  <a:pt x="3473" y="2397"/>
                </a:cubicBezTo>
                <a:cubicBezTo>
                  <a:pt x="3385" y="2810"/>
                  <a:pt x="3089" y="3272"/>
                  <a:pt x="2647" y="3370"/>
                </a:cubicBezTo>
                <a:cubicBezTo>
                  <a:pt x="2617" y="3377"/>
                  <a:pt x="2587" y="3380"/>
                  <a:pt x="2556" y="3380"/>
                </a:cubicBezTo>
                <a:cubicBezTo>
                  <a:pt x="2495" y="3380"/>
                  <a:pt x="2434" y="3367"/>
                  <a:pt x="2381" y="3341"/>
                </a:cubicBezTo>
                <a:cubicBezTo>
                  <a:pt x="2254" y="3262"/>
                  <a:pt x="2234" y="3065"/>
                  <a:pt x="2234" y="2947"/>
                </a:cubicBezTo>
                <a:cubicBezTo>
                  <a:pt x="2224" y="2328"/>
                  <a:pt x="2578" y="1679"/>
                  <a:pt x="3178" y="1216"/>
                </a:cubicBezTo>
                <a:cubicBezTo>
                  <a:pt x="3217" y="1187"/>
                  <a:pt x="3257" y="1157"/>
                  <a:pt x="3296" y="1118"/>
                </a:cubicBezTo>
                <a:close/>
                <a:moveTo>
                  <a:pt x="2120" y="0"/>
                </a:moveTo>
                <a:cubicBezTo>
                  <a:pt x="1852" y="0"/>
                  <a:pt x="1582" y="70"/>
                  <a:pt x="1349" y="203"/>
                </a:cubicBezTo>
                <a:cubicBezTo>
                  <a:pt x="601" y="597"/>
                  <a:pt x="110" y="1334"/>
                  <a:pt x="11" y="2161"/>
                </a:cubicBezTo>
                <a:cubicBezTo>
                  <a:pt x="1" y="2256"/>
                  <a:pt x="71" y="2309"/>
                  <a:pt x="140" y="2309"/>
                </a:cubicBezTo>
                <a:cubicBezTo>
                  <a:pt x="199" y="2309"/>
                  <a:pt x="258" y="2271"/>
                  <a:pt x="267" y="2190"/>
                </a:cubicBezTo>
                <a:cubicBezTo>
                  <a:pt x="355" y="1443"/>
                  <a:pt x="808" y="794"/>
                  <a:pt x="1467" y="430"/>
                </a:cubicBezTo>
                <a:cubicBezTo>
                  <a:pt x="1673" y="318"/>
                  <a:pt x="1902" y="259"/>
                  <a:pt x="2134" y="259"/>
                </a:cubicBezTo>
                <a:cubicBezTo>
                  <a:pt x="2167" y="259"/>
                  <a:pt x="2200" y="260"/>
                  <a:pt x="2234" y="262"/>
                </a:cubicBezTo>
                <a:cubicBezTo>
                  <a:pt x="2529" y="312"/>
                  <a:pt x="2785" y="459"/>
                  <a:pt x="2981" y="676"/>
                </a:cubicBezTo>
                <a:cubicBezTo>
                  <a:pt x="3050" y="744"/>
                  <a:pt x="3109" y="823"/>
                  <a:pt x="3168" y="902"/>
                </a:cubicBezTo>
                <a:cubicBezTo>
                  <a:pt x="3119" y="941"/>
                  <a:pt x="3070" y="971"/>
                  <a:pt x="3021" y="1010"/>
                </a:cubicBezTo>
                <a:cubicBezTo>
                  <a:pt x="2362" y="1521"/>
                  <a:pt x="1968" y="2249"/>
                  <a:pt x="1968" y="2947"/>
                </a:cubicBezTo>
                <a:cubicBezTo>
                  <a:pt x="1978" y="3242"/>
                  <a:pt x="2077" y="3459"/>
                  <a:pt x="2254" y="3567"/>
                </a:cubicBezTo>
                <a:cubicBezTo>
                  <a:pt x="2332" y="3616"/>
                  <a:pt x="2431" y="3636"/>
                  <a:pt x="2529" y="3636"/>
                </a:cubicBezTo>
                <a:cubicBezTo>
                  <a:pt x="2588" y="3636"/>
                  <a:pt x="2637" y="3636"/>
                  <a:pt x="2696" y="3626"/>
                </a:cubicBezTo>
                <a:cubicBezTo>
                  <a:pt x="3296" y="3498"/>
                  <a:pt x="3621" y="2918"/>
                  <a:pt x="3719" y="2456"/>
                </a:cubicBezTo>
                <a:cubicBezTo>
                  <a:pt x="3827" y="1964"/>
                  <a:pt x="3748" y="1443"/>
                  <a:pt x="3512" y="990"/>
                </a:cubicBezTo>
                <a:cubicBezTo>
                  <a:pt x="3793" y="820"/>
                  <a:pt x="4110" y="738"/>
                  <a:pt x="4439" y="738"/>
                </a:cubicBezTo>
                <a:cubicBezTo>
                  <a:pt x="4490" y="738"/>
                  <a:pt x="4542" y="740"/>
                  <a:pt x="4594" y="744"/>
                </a:cubicBezTo>
                <a:cubicBezTo>
                  <a:pt x="4909" y="794"/>
                  <a:pt x="5204" y="921"/>
                  <a:pt x="5450" y="1128"/>
                </a:cubicBezTo>
                <a:cubicBezTo>
                  <a:pt x="6178" y="1688"/>
                  <a:pt x="6512" y="2672"/>
                  <a:pt x="6246" y="3469"/>
                </a:cubicBezTo>
                <a:cubicBezTo>
                  <a:pt x="6217" y="3528"/>
                  <a:pt x="6256" y="3606"/>
                  <a:pt x="6325" y="3626"/>
                </a:cubicBezTo>
                <a:cubicBezTo>
                  <a:pt x="6341" y="3633"/>
                  <a:pt x="6357" y="3636"/>
                  <a:pt x="6373" y="3636"/>
                </a:cubicBezTo>
                <a:cubicBezTo>
                  <a:pt x="6427" y="3636"/>
                  <a:pt x="6477" y="3600"/>
                  <a:pt x="6492" y="3547"/>
                </a:cubicBezTo>
                <a:cubicBezTo>
                  <a:pt x="6797" y="2652"/>
                  <a:pt x="6423" y="1551"/>
                  <a:pt x="5607" y="921"/>
                </a:cubicBezTo>
                <a:cubicBezTo>
                  <a:pt x="5322" y="685"/>
                  <a:pt x="4988" y="538"/>
                  <a:pt x="4624" y="489"/>
                </a:cubicBezTo>
                <a:cubicBezTo>
                  <a:pt x="4551" y="480"/>
                  <a:pt x="4478" y="476"/>
                  <a:pt x="4405" y="476"/>
                </a:cubicBezTo>
                <a:cubicBezTo>
                  <a:pt x="4047" y="476"/>
                  <a:pt x="3695" y="576"/>
                  <a:pt x="3385" y="764"/>
                </a:cubicBezTo>
                <a:cubicBezTo>
                  <a:pt x="3326" y="666"/>
                  <a:pt x="3247" y="577"/>
                  <a:pt x="3168" y="498"/>
                </a:cubicBezTo>
                <a:cubicBezTo>
                  <a:pt x="2932" y="233"/>
                  <a:pt x="2617" y="56"/>
                  <a:pt x="2263" y="7"/>
                </a:cubicBezTo>
                <a:cubicBezTo>
                  <a:pt x="2216" y="2"/>
                  <a:pt x="2168" y="0"/>
                  <a:pt x="2120" y="0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68760" bIns="68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3" name="Google Shape;173;p17"/>
          <p:cNvSpPr/>
          <p:nvPr/>
        </p:nvSpPr>
        <p:spPr>
          <a:xfrm rot="3391800">
            <a:off x="8663400" y="154620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4" name="Google Shape;174;p17"/>
          <p:cNvSpPr/>
          <p:nvPr/>
        </p:nvSpPr>
        <p:spPr>
          <a:xfrm rot="15955200">
            <a:off x="6109200" y="457452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5" name="Google Shape;175;p17"/>
          <p:cNvSpPr/>
          <p:nvPr/>
        </p:nvSpPr>
        <p:spPr>
          <a:xfrm rot="18592200">
            <a:off x="2307600" y="-2160"/>
            <a:ext cx="350640" cy="451800"/>
          </a:xfrm>
          <a:custGeom>
            <a:avLst/>
            <a:gdLst>
              <a:gd name="textAreaLeft" fmla="*/ 0 w 350640"/>
              <a:gd name="textAreaRight" fmla="*/ 352080 w 350640"/>
              <a:gd name="textAreaTop" fmla="*/ 0 h 451800"/>
              <a:gd name="textAreaBottom" fmla="*/ 453240 h 45180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6" name="Google Shape;176;p17"/>
          <p:cNvSpPr/>
          <p:nvPr/>
        </p:nvSpPr>
        <p:spPr>
          <a:xfrm rot="3391800">
            <a:off x="210600" y="398880"/>
            <a:ext cx="245160" cy="154080"/>
          </a:xfrm>
          <a:custGeom>
            <a:avLst/>
            <a:gdLst>
              <a:gd name="textAreaLeft" fmla="*/ 0 w 245160"/>
              <a:gd name="textAreaRight" fmla="*/ 246600 w 245160"/>
              <a:gd name="textAreaTop" fmla="*/ 0 h 154080"/>
              <a:gd name="textAreaBottom" fmla="*/ 155520 h 154080"/>
            </a:gdLst>
            <a:ahLst/>
            <a:cxnLst/>
            <a:rect l="textAreaLeft" t="textAreaTop" r="textAreaRight" b="textAreaBottom"/>
            <a:pathLst>
              <a:path w="6512" h="4103">
                <a:moveTo>
                  <a:pt x="3266" y="1191"/>
                </a:moveTo>
                <a:cubicBezTo>
                  <a:pt x="3885" y="1466"/>
                  <a:pt x="4318" y="2057"/>
                  <a:pt x="4406" y="2735"/>
                </a:cubicBezTo>
                <a:cubicBezTo>
                  <a:pt x="4436" y="2991"/>
                  <a:pt x="4387" y="3266"/>
                  <a:pt x="4259" y="3492"/>
                </a:cubicBezTo>
                <a:cubicBezTo>
                  <a:pt x="4131" y="3709"/>
                  <a:pt x="3895" y="3837"/>
                  <a:pt x="3649" y="3837"/>
                </a:cubicBezTo>
                <a:cubicBezTo>
                  <a:pt x="3226" y="3817"/>
                  <a:pt x="2951" y="3315"/>
                  <a:pt x="2902" y="2834"/>
                </a:cubicBezTo>
                <a:cubicBezTo>
                  <a:pt x="2833" y="2263"/>
                  <a:pt x="2961" y="1683"/>
                  <a:pt x="3266" y="1191"/>
                </a:cubicBezTo>
                <a:close/>
                <a:moveTo>
                  <a:pt x="4913" y="1"/>
                </a:moveTo>
                <a:cubicBezTo>
                  <a:pt x="4515" y="1"/>
                  <a:pt x="4112" y="106"/>
                  <a:pt x="3767" y="326"/>
                </a:cubicBezTo>
                <a:cubicBezTo>
                  <a:pt x="3541" y="473"/>
                  <a:pt x="3344" y="660"/>
                  <a:pt x="3177" y="876"/>
                </a:cubicBezTo>
                <a:lnTo>
                  <a:pt x="3118" y="857"/>
                </a:lnTo>
                <a:cubicBezTo>
                  <a:pt x="2913" y="801"/>
                  <a:pt x="2705" y="774"/>
                  <a:pt x="2498" y="774"/>
                </a:cubicBezTo>
                <a:cubicBezTo>
                  <a:pt x="1861" y="774"/>
                  <a:pt x="1240" y="1031"/>
                  <a:pt x="787" y="1506"/>
                </a:cubicBezTo>
                <a:cubicBezTo>
                  <a:pt x="207" y="2145"/>
                  <a:pt x="0" y="3040"/>
                  <a:pt x="227" y="3866"/>
                </a:cubicBezTo>
                <a:cubicBezTo>
                  <a:pt x="250" y="3920"/>
                  <a:pt x="296" y="3944"/>
                  <a:pt x="342" y="3944"/>
                </a:cubicBezTo>
                <a:cubicBezTo>
                  <a:pt x="413" y="3944"/>
                  <a:pt x="484" y="3887"/>
                  <a:pt x="473" y="3797"/>
                </a:cubicBezTo>
                <a:cubicBezTo>
                  <a:pt x="266" y="3050"/>
                  <a:pt x="453" y="2253"/>
                  <a:pt x="974" y="1683"/>
                </a:cubicBezTo>
                <a:cubicBezTo>
                  <a:pt x="1371" y="1264"/>
                  <a:pt x="1921" y="1033"/>
                  <a:pt x="2486" y="1033"/>
                </a:cubicBezTo>
                <a:cubicBezTo>
                  <a:pt x="2664" y="1033"/>
                  <a:pt x="2843" y="1056"/>
                  <a:pt x="3020" y="1103"/>
                </a:cubicBezTo>
                <a:cubicBezTo>
                  <a:pt x="2705" y="1634"/>
                  <a:pt x="2567" y="2253"/>
                  <a:pt x="2646" y="2873"/>
                </a:cubicBezTo>
                <a:cubicBezTo>
                  <a:pt x="2705" y="3433"/>
                  <a:pt x="3049" y="4063"/>
                  <a:pt x="3639" y="4102"/>
                </a:cubicBezTo>
                <a:lnTo>
                  <a:pt x="3679" y="4102"/>
                </a:lnTo>
                <a:cubicBezTo>
                  <a:pt x="4013" y="4092"/>
                  <a:pt x="4308" y="3915"/>
                  <a:pt x="4485" y="3630"/>
                </a:cubicBezTo>
                <a:cubicBezTo>
                  <a:pt x="4642" y="3355"/>
                  <a:pt x="4711" y="3030"/>
                  <a:pt x="4672" y="2715"/>
                </a:cubicBezTo>
                <a:cubicBezTo>
                  <a:pt x="4583" y="1958"/>
                  <a:pt x="4111" y="1299"/>
                  <a:pt x="3423" y="975"/>
                </a:cubicBezTo>
                <a:cubicBezTo>
                  <a:pt x="3561" y="808"/>
                  <a:pt x="3728" y="660"/>
                  <a:pt x="3905" y="542"/>
                </a:cubicBezTo>
                <a:cubicBezTo>
                  <a:pt x="4210" y="348"/>
                  <a:pt x="4566" y="254"/>
                  <a:pt x="4917" y="254"/>
                </a:cubicBezTo>
                <a:cubicBezTo>
                  <a:pt x="5437" y="254"/>
                  <a:pt x="5944" y="459"/>
                  <a:pt x="6255" y="847"/>
                </a:cubicBezTo>
                <a:cubicBezTo>
                  <a:pt x="6283" y="880"/>
                  <a:pt x="6321" y="898"/>
                  <a:pt x="6359" y="898"/>
                </a:cubicBezTo>
                <a:cubicBezTo>
                  <a:pt x="6388" y="898"/>
                  <a:pt x="6417" y="888"/>
                  <a:pt x="6442" y="867"/>
                </a:cubicBezTo>
                <a:cubicBezTo>
                  <a:pt x="6501" y="827"/>
                  <a:pt x="6511" y="739"/>
                  <a:pt x="6462" y="690"/>
                </a:cubicBezTo>
                <a:cubicBezTo>
                  <a:pt x="6101" y="240"/>
                  <a:pt x="5513" y="1"/>
                  <a:pt x="4913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77760" bIns="7776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7" name="Google Shape;177;p17"/>
          <p:cNvSpPr/>
          <p:nvPr/>
        </p:nvSpPr>
        <p:spPr>
          <a:xfrm>
            <a:off x="8719560" y="3259440"/>
            <a:ext cx="350640" cy="290160"/>
          </a:xfrm>
          <a:custGeom>
            <a:avLst/>
            <a:gdLst>
              <a:gd name="textAreaLeft" fmla="*/ 0 w 350640"/>
              <a:gd name="textAreaRight" fmla="*/ 352080 w 350640"/>
              <a:gd name="textAreaTop" fmla="*/ 0 h 290160"/>
              <a:gd name="textAreaBottom" fmla="*/ 291600 h 290160"/>
            </a:gdLst>
            <a:ahLst/>
            <a:cxnLst/>
            <a:rect l="textAreaLeft" t="textAreaTop" r="textAreaRight" b="textAreaBottom"/>
            <a:pathLst>
              <a:path w="9295" h="11964">
                <a:moveTo>
                  <a:pt x="3948" y="3571"/>
                </a:moveTo>
                <a:cubicBezTo>
                  <a:pt x="4211" y="3571"/>
                  <a:pt x="4449" y="3775"/>
                  <a:pt x="4466" y="4056"/>
                </a:cubicBezTo>
                <a:cubicBezTo>
                  <a:pt x="4486" y="4381"/>
                  <a:pt x="4368" y="4705"/>
                  <a:pt x="4132" y="4941"/>
                </a:cubicBezTo>
                <a:cubicBezTo>
                  <a:pt x="3755" y="5317"/>
                  <a:pt x="3235" y="5523"/>
                  <a:pt x="2700" y="5523"/>
                </a:cubicBezTo>
                <a:cubicBezTo>
                  <a:pt x="2676" y="5523"/>
                  <a:pt x="2651" y="5522"/>
                  <a:pt x="2627" y="5521"/>
                </a:cubicBezTo>
                <a:cubicBezTo>
                  <a:pt x="2666" y="5099"/>
                  <a:pt x="2784" y="4686"/>
                  <a:pt x="2991" y="4312"/>
                </a:cubicBezTo>
                <a:cubicBezTo>
                  <a:pt x="3178" y="3958"/>
                  <a:pt x="3502" y="3673"/>
                  <a:pt x="3797" y="3594"/>
                </a:cubicBezTo>
                <a:cubicBezTo>
                  <a:pt x="3847" y="3578"/>
                  <a:pt x="3898" y="3571"/>
                  <a:pt x="3948" y="3571"/>
                </a:cubicBezTo>
                <a:close/>
                <a:moveTo>
                  <a:pt x="6307" y="6317"/>
                </a:moveTo>
                <a:cubicBezTo>
                  <a:pt x="6461" y="6317"/>
                  <a:pt x="6596" y="6386"/>
                  <a:pt x="6679" y="6515"/>
                </a:cubicBezTo>
                <a:cubicBezTo>
                  <a:pt x="6757" y="6682"/>
                  <a:pt x="6767" y="6869"/>
                  <a:pt x="6698" y="7046"/>
                </a:cubicBezTo>
                <a:cubicBezTo>
                  <a:pt x="6492" y="7695"/>
                  <a:pt x="5872" y="8187"/>
                  <a:pt x="5164" y="8295"/>
                </a:cubicBezTo>
                <a:cubicBezTo>
                  <a:pt x="5184" y="7852"/>
                  <a:pt x="5282" y="7410"/>
                  <a:pt x="5479" y="7007"/>
                </a:cubicBezTo>
                <a:cubicBezTo>
                  <a:pt x="5636" y="6682"/>
                  <a:pt x="5813" y="6475"/>
                  <a:pt x="6020" y="6377"/>
                </a:cubicBezTo>
                <a:cubicBezTo>
                  <a:pt x="6098" y="6338"/>
                  <a:pt x="6197" y="6318"/>
                  <a:pt x="6285" y="6318"/>
                </a:cubicBezTo>
                <a:lnTo>
                  <a:pt x="6275" y="6318"/>
                </a:lnTo>
                <a:cubicBezTo>
                  <a:pt x="6286" y="6317"/>
                  <a:pt x="6296" y="6317"/>
                  <a:pt x="6307" y="6317"/>
                </a:cubicBezTo>
                <a:close/>
                <a:moveTo>
                  <a:pt x="1350" y="1"/>
                </a:moveTo>
                <a:cubicBezTo>
                  <a:pt x="1320" y="1"/>
                  <a:pt x="1288" y="13"/>
                  <a:pt x="1260" y="44"/>
                </a:cubicBezTo>
                <a:cubicBezTo>
                  <a:pt x="483" y="830"/>
                  <a:pt x="40" y="1824"/>
                  <a:pt x="21" y="2797"/>
                </a:cubicBezTo>
                <a:cubicBezTo>
                  <a:pt x="1" y="3879"/>
                  <a:pt x="542" y="4922"/>
                  <a:pt x="1397" y="5443"/>
                </a:cubicBezTo>
                <a:cubicBezTo>
                  <a:pt x="1692" y="5610"/>
                  <a:pt x="2017" y="5728"/>
                  <a:pt x="2351" y="5767"/>
                </a:cubicBezTo>
                <a:cubicBezTo>
                  <a:pt x="2342" y="6161"/>
                  <a:pt x="2410" y="6554"/>
                  <a:pt x="2558" y="6918"/>
                </a:cubicBezTo>
                <a:cubicBezTo>
                  <a:pt x="2922" y="7833"/>
                  <a:pt x="3787" y="8501"/>
                  <a:pt x="4702" y="8570"/>
                </a:cubicBezTo>
                <a:cubicBezTo>
                  <a:pt x="4771" y="8580"/>
                  <a:pt x="4840" y="8580"/>
                  <a:pt x="4908" y="8580"/>
                </a:cubicBezTo>
                <a:cubicBezTo>
                  <a:pt x="4938" y="9318"/>
                  <a:pt x="5203" y="10036"/>
                  <a:pt x="5656" y="10626"/>
                </a:cubicBezTo>
                <a:cubicBezTo>
                  <a:pt x="6344" y="11472"/>
                  <a:pt x="7377" y="11963"/>
                  <a:pt x="8478" y="11963"/>
                </a:cubicBezTo>
                <a:cubicBezTo>
                  <a:pt x="8715" y="11963"/>
                  <a:pt x="8951" y="11944"/>
                  <a:pt x="9187" y="11894"/>
                </a:cubicBezTo>
                <a:cubicBezTo>
                  <a:pt x="9255" y="11875"/>
                  <a:pt x="9295" y="11806"/>
                  <a:pt x="9285" y="11737"/>
                </a:cubicBezTo>
                <a:cubicBezTo>
                  <a:pt x="9268" y="11679"/>
                  <a:pt x="9216" y="11634"/>
                  <a:pt x="9159" y="11634"/>
                </a:cubicBezTo>
                <a:cubicBezTo>
                  <a:pt x="9148" y="11634"/>
                  <a:pt x="9138" y="11636"/>
                  <a:pt x="9128" y="11639"/>
                </a:cubicBezTo>
                <a:cubicBezTo>
                  <a:pt x="8906" y="11683"/>
                  <a:pt x="8683" y="11705"/>
                  <a:pt x="8462" y="11705"/>
                </a:cubicBezTo>
                <a:cubicBezTo>
                  <a:pt x="7459" y="11705"/>
                  <a:pt x="6497" y="11258"/>
                  <a:pt x="5853" y="10468"/>
                </a:cubicBezTo>
                <a:cubicBezTo>
                  <a:pt x="5430" y="9918"/>
                  <a:pt x="5184" y="9249"/>
                  <a:pt x="5164" y="8560"/>
                </a:cubicBezTo>
                <a:cubicBezTo>
                  <a:pt x="5971" y="8442"/>
                  <a:pt x="6698" y="7872"/>
                  <a:pt x="6934" y="7125"/>
                </a:cubicBezTo>
                <a:cubicBezTo>
                  <a:pt x="7023" y="6879"/>
                  <a:pt x="7013" y="6613"/>
                  <a:pt x="6895" y="6377"/>
                </a:cubicBezTo>
                <a:cubicBezTo>
                  <a:pt x="6762" y="6162"/>
                  <a:pt x="6519" y="6065"/>
                  <a:pt x="6279" y="6065"/>
                </a:cubicBezTo>
                <a:cubicBezTo>
                  <a:pt x="6146" y="6065"/>
                  <a:pt x="6014" y="6095"/>
                  <a:pt x="5902" y="6151"/>
                </a:cubicBezTo>
                <a:cubicBezTo>
                  <a:pt x="5636" y="6279"/>
                  <a:pt x="5420" y="6515"/>
                  <a:pt x="5233" y="6898"/>
                </a:cubicBezTo>
                <a:cubicBezTo>
                  <a:pt x="5026" y="7341"/>
                  <a:pt x="4908" y="7833"/>
                  <a:pt x="4899" y="8324"/>
                </a:cubicBezTo>
                <a:cubicBezTo>
                  <a:pt x="4840" y="8324"/>
                  <a:pt x="4781" y="8324"/>
                  <a:pt x="4712" y="8315"/>
                </a:cubicBezTo>
                <a:cubicBezTo>
                  <a:pt x="3895" y="8246"/>
                  <a:pt x="3119" y="7646"/>
                  <a:pt x="2794" y="6830"/>
                </a:cubicBezTo>
                <a:cubicBezTo>
                  <a:pt x="2666" y="6495"/>
                  <a:pt x="2597" y="6141"/>
                  <a:pt x="2607" y="5787"/>
                </a:cubicBezTo>
                <a:lnTo>
                  <a:pt x="2607" y="5787"/>
                </a:lnTo>
                <a:cubicBezTo>
                  <a:pt x="2642" y="5789"/>
                  <a:pt x="2677" y="5790"/>
                  <a:pt x="2712" y="5790"/>
                </a:cubicBezTo>
                <a:cubicBezTo>
                  <a:pt x="3305" y="5790"/>
                  <a:pt x="3882" y="5555"/>
                  <a:pt x="4318" y="5128"/>
                </a:cubicBezTo>
                <a:cubicBezTo>
                  <a:pt x="4594" y="4833"/>
                  <a:pt x="4741" y="4440"/>
                  <a:pt x="4712" y="4027"/>
                </a:cubicBezTo>
                <a:cubicBezTo>
                  <a:pt x="4678" y="3619"/>
                  <a:pt x="4335" y="3317"/>
                  <a:pt x="3945" y="3317"/>
                </a:cubicBezTo>
                <a:cubicBezTo>
                  <a:pt x="3874" y="3317"/>
                  <a:pt x="3801" y="3327"/>
                  <a:pt x="3728" y="3348"/>
                </a:cubicBezTo>
                <a:cubicBezTo>
                  <a:pt x="3364" y="3446"/>
                  <a:pt x="2981" y="3781"/>
                  <a:pt x="2755" y="4194"/>
                </a:cubicBezTo>
                <a:cubicBezTo>
                  <a:pt x="2538" y="4607"/>
                  <a:pt x="2410" y="5049"/>
                  <a:pt x="2361" y="5502"/>
                </a:cubicBezTo>
                <a:cubicBezTo>
                  <a:pt x="2076" y="5462"/>
                  <a:pt x="1791" y="5374"/>
                  <a:pt x="1535" y="5217"/>
                </a:cubicBezTo>
                <a:cubicBezTo>
                  <a:pt x="748" y="4745"/>
                  <a:pt x="257" y="3800"/>
                  <a:pt x="276" y="2797"/>
                </a:cubicBezTo>
                <a:cubicBezTo>
                  <a:pt x="296" y="1892"/>
                  <a:pt x="719" y="958"/>
                  <a:pt x="1437" y="221"/>
                </a:cubicBezTo>
                <a:cubicBezTo>
                  <a:pt x="1534" y="131"/>
                  <a:pt x="1449" y="1"/>
                  <a:pt x="1350" y="1"/>
                </a:cubicBezTo>
                <a:close/>
              </a:path>
            </a:pathLst>
          </a:custGeom>
          <a:solidFill>
            <a:schemeClr val="lt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400" strike="noStrike" u="none">
              <a:solidFill>
                <a:srgbClr val="ffffff"/>
              </a:solidFill>
              <a:effectLst/>
              <a:uFillTx/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160" cy="2981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10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864000" indent="-324000">
              <a:lnSpc>
                <a:spcPct val="10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Second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2" marL="1296000" indent="-288000">
              <a:lnSpc>
                <a:spcPct val="10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Third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3" marL="1728000" indent="-216000">
              <a:lnSpc>
                <a:spcPct val="10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Fourth Outline Level</a:t>
            </a: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4" marL="2160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Fifth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5" marL="2592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Sixth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6" marL="3024000" indent="-216000">
              <a:lnSpc>
                <a:spcPct val="10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GB" sz="20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Seventh Outline Level</a:t>
            </a:r>
            <a:endParaRPr b="0" lang="en-GB" sz="2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Relationship Id="rId18" Type="http://schemas.openxmlformats.org/officeDocument/2006/relationships/slideLayout" Target="../slideLayouts/slideLayout17.xml"/><Relationship Id="rId19" Type="http://schemas.openxmlformats.org/officeDocument/2006/relationships/slideLayout" Target="../slideLayouts/slideLayout18.xml"/><Relationship Id="rId20" Type="http://schemas.openxmlformats.org/officeDocument/2006/relationships/slideLayout" Target="../slideLayouts/slideLayout19.xml"/><Relationship Id="rId21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1.xml"/><Relationship Id="rId23" Type="http://schemas.openxmlformats.org/officeDocument/2006/relationships/slideLayout" Target="../slideLayouts/slideLayout22.xml"/><Relationship Id="rId24" Type="http://schemas.openxmlformats.org/officeDocument/2006/relationships/slideLayout" Target="../slideLayouts/slideLayout23.xml"/><Relationship Id="rId25" Type="http://schemas.openxmlformats.org/officeDocument/2006/relationships/slideLayout" Target="../slideLayouts/slideLayout24.xml"/><Relationship Id="rId26" Type="http://schemas.openxmlformats.org/officeDocument/2006/relationships/slideLayout" Target="../slideLayouts/slideLayout25.xml"/><Relationship Id="rId27" Type="http://schemas.openxmlformats.org/officeDocument/2006/relationships/slideLayout" Target="../slideLayouts/slideLayout26.xml"/><Relationship Id="rId28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8.xml"/>
</Relationships>
</file>

<file path=ppt/slideMasters/_rels/slideMaster29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9.xml"/><Relationship Id="rId3" Type="http://schemas.openxmlformats.org/officeDocument/2006/relationships/slideLayout" Target="../slideLayouts/slideLayout3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</p:sldLayoutIdLst>
</p:sldMaster>
</file>

<file path=ppt/slideMasters/slideMaster2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78" r:id="rId2"/>
    <p:sldLayoutId id="2147483679" r:id="rId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3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28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8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9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0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" name="" descr=""/>
          <p:cNvPicPr/>
          <p:nvPr/>
        </p:nvPicPr>
        <p:blipFill>
          <a:blip r:embed="rId1"/>
          <a:stretch/>
        </p:blipFill>
        <p:spPr>
          <a:xfrm>
            <a:off x="0" y="113760"/>
            <a:ext cx="9142560" cy="499284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5" name="PlaceHolder 1"/>
          <p:cNvSpPr>
            <a:spLocks noGrp="1"/>
          </p:cNvSpPr>
          <p:nvPr>
            <p:ph/>
          </p:nvPr>
        </p:nvSpPr>
        <p:spPr>
          <a:xfrm>
            <a:off x="988560" y="1357560"/>
            <a:ext cx="4411080" cy="3189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spAutoFit/>
          </a:bodyPr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󠁯•󠁏󠁏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 </a:t>
            </a: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Quality vs. Quantity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 </a:t>
            </a: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: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spcBef>
                <a:spcPts val="425"/>
              </a:spcBef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Drama and Comedy have the highest volume, but Adventure and Action hold the highest popularity ratings.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󠁯•󠁏󠁏 Seasonality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 </a:t>
            </a: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: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GB" sz="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The industry clearly targets Q4 (Oct/Nov) for peak releases, likely aiming for holiday audiences and award seasons.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GB" sz="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󠁯•󠁏󠁏 Language Trends :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spcBef>
                <a:spcPts val="425"/>
              </a:spcBef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French is the dominant foreign language in the US market (739 films), nearly double that of Italian or Japanese.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1006" name="Google Shape;847;p 4"/>
          <p:cNvGrpSpPr/>
          <p:nvPr/>
        </p:nvGrpSpPr>
        <p:grpSpPr>
          <a:xfrm>
            <a:off x="5459040" y="1242000"/>
            <a:ext cx="2963520" cy="2814120"/>
            <a:chOff x="5459040" y="1242000"/>
            <a:chExt cx="2963520" cy="2814120"/>
          </a:xfrm>
        </p:grpSpPr>
        <p:sp>
          <p:nvSpPr>
            <p:cNvPr id="1007" name="Google Shape;848;p 4"/>
            <p:cNvSpPr/>
            <p:nvPr/>
          </p:nvSpPr>
          <p:spPr>
            <a:xfrm>
              <a:off x="5459040" y="1242000"/>
              <a:ext cx="2963520" cy="2814120"/>
            </a:xfrm>
            <a:custGeom>
              <a:avLst/>
              <a:gdLst>
                <a:gd name="textAreaLeft" fmla="*/ 0 w 2963520"/>
                <a:gd name="textAreaRight" fmla="*/ 2964960 w 2963520"/>
                <a:gd name="textAreaTop" fmla="*/ 0 h 2814120"/>
                <a:gd name="textAreaBottom" fmla="*/ 2815560 h 2814120"/>
              </a:gdLst>
              <a:ahLst/>
              <a:cxnLst/>
              <a:rect l="textAreaLeft" t="textAreaTop" r="textAreaRight" b="textAreaBottom"/>
              <a:pathLst>
                <a:path w="59541" h="56541">
                  <a:moveTo>
                    <a:pt x="33931" y="0"/>
                  </a:moveTo>
                  <a:cubicBezTo>
                    <a:pt x="32829" y="10"/>
                    <a:pt x="31738" y="305"/>
                    <a:pt x="30784" y="866"/>
                  </a:cubicBezTo>
                  <a:cubicBezTo>
                    <a:pt x="30211" y="560"/>
                    <a:pt x="29574" y="403"/>
                    <a:pt x="28934" y="403"/>
                  </a:cubicBezTo>
                  <a:cubicBezTo>
                    <a:pt x="28915" y="403"/>
                    <a:pt x="28895" y="403"/>
                    <a:pt x="28876" y="404"/>
                  </a:cubicBezTo>
                  <a:cubicBezTo>
                    <a:pt x="28355" y="404"/>
                    <a:pt x="27843" y="492"/>
                    <a:pt x="27351" y="669"/>
                  </a:cubicBezTo>
                  <a:cubicBezTo>
                    <a:pt x="27056" y="777"/>
                    <a:pt x="26781" y="915"/>
                    <a:pt x="26506" y="1072"/>
                  </a:cubicBezTo>
                  <a:cubicBezTo>
                    <a:pt x="26457" y="1043"/>
                    <a:pt x="26407" y="1023"/>
                    <a:pt x="26348" y="1003"/>
                  </a:cubicBezTo>
                  <a:cubicBezTo>
                    <a:pt x="25807" y="758"/>
                    <a:pt x="25227" y="630"/>
                    <a:pt x="24637" y="630"/>
                  </a:cubicBezTo>
                  <a:cubicBezTo>
                    <a:pt x="23368" y="630"/>
                    <a:pt x="22149" y="1171"/>
                    <a:pt x="21303" y="2125"/>
                  </a:cubicBezTo>
                  <a:cubicBezTo>
                    <a:pt x="21087" y="2370"/>
                    <a:pt x="20890" y="2646"/>
                    <a:pt x="20733" y="2941"/>
                  </a:cubicBezTo>
                  <a:cubicBezTo>
                    <a:pt x="19385" y="3669"/>
                    <a:pt x="18421" y="4937"/>
                    <a:pt x="18077" y="6422"/>
                  </a:cubicBezTo>
                  <a:cubicBezTo>
                    <a:pt x="16168" y="4676"/>
                    <a:pt x="13772" y="3823"/>
                    <a:pt x="11390" y="3823"/>
                  </a:cubicBezTo>
                  <a:cubicBezTo>
                    <a:pt x="8446" y="3823"/>
                    <a:pt x="5523" y="5124"/>
                    <a:pt x="3561" y="7652"/>
                  </a:cubicBezTo>
                  <a:cubicBezTo>
                    <a:pt x="1" y="12215"/>
                    <a:pt x="1102" y="18844"/>
                    <a:pt x="5941" y="22030"/>
                  </a:cubicBezTo>
                  <a:cubicBezTo>
                    <a:pt x="2538" y="24115"/>
                    <a:pt x="719" y="28039"/>
                    <a:pt x="1329" y="31993"/>
                  </a:cubicBezTo>
                  <a:cubicBezTo>
                    <a:pt x="1938" y="35936"/>
                    <a:pt x="4859" y="39133"/>
                    <a:pt x="8734" y="40097"/>
                  </a:cubicBezTo>
                  <a:cubicBezTo>
                    <a:pt x="9019" y="41857"/>
                    <a:pt x="9619" y="43539"/>
                    <a:pt x="10504" y="45083"/>
                  </a:cubicBezTo>
                  <a:cubicBezTo>
                    <a:pt x="11036" y="46007"/>
                    <a:pt x="11635" y="46883"/>
                    <a:pt x="12314" y="47709"/>
                  </a:cubicBezTo>
                  <a:lnTo>
                    <a:pt x="10790" y="48309"/>
                  </a:lnTo>
                  <a:cubicBezTo>
                    <a:pt x="10593" y="48387"/>
                    <a:pt x="10416" y="48505"/>
                    <a:pt x="10268" y="48653"/>
                  </a:cubicBezTo>
                  <a:cubicBezTo>
                    <a:pt x="9373" y="49538"/>
                    <a:pt x="9855" y="51062"/>
                    <a:pt x="11095" y="51279"/>
                  </a:cubicBezTo>
                  <a:cubicBezTo>
                    <a:pt x="11183" y="51288"/>
                    <a:pt x="11272" y="51298"/>
                    <a:pt x="11360" y="51298"/>
                  </a:cubicBezTo>
                  <a:lnTo>
                    <a:pt x="11517" y="51298"/>
                  </a:lnTo>
                  <a:cubicBezTo>
                    <a:pt x="11694" y="51288"/>
                    <a:pt x="12491" y="51269"/>
                    <a:pt x="15963" y="51259"/>
                  </a:cubicBezTo>
                  <a:cubicBezTo>
                    <a:pt x="17792" y="52685"/>
                    <a:pt x="19808" y="53846"/>
                    <a:pt x="21962" y="54721"/>
                  </a:cubicBezTo>
                  <a:cubicBezTo>
                    <a:pt x="24952" y="55930"/>
                    <a:pt x="27942" y="56540"/>
                    <a:pt x="30843" y="56540"/>
                  </a:cubicBezTo>
                  <a:cubicBezTo>
                    <a:pt x="32190" y="56540"/>
                    <a:pt x="33547" y="56403"/>
                    <a:pt x="34875" y="56127"/>
                  </a:cubicBezTo>
                  <a:cubicBezTo>
                    <a:pt x="35800" y="55930"/>
                    <a:pt x="36704" y="55675"/>
                    <a:pt x="37580" y="55350"/>
                  </a:cubicBezTo>
                  <a:cubicBezTo>
                    <a:pt x="38387" y="55776"/>
                    <a:pt x="39226" y="55970"/>
                    <a:pt x="40041" y="55970"/>
                  </a:cubicBezTo>
                  <a:cubicBezTo>
                    <a:pt x="42992" y="55970"/>
                    <a:pt x="45631" y="53430"/>
                    <a:pt x="45300" y="50148"/>
                  </a:cubicBezTo>
                  <a:cubicBezTo>
                    <a:pt x="46844" y="48436"/>
                    <a:pt x="48064" y="46450"/>
                    <a:pt x="48890" y="44296"/>
                  </a:cubicBezTo>
                  <a:lnTo>
                    <a:pt x="57987" y="44296"/>
                  </a:lnTo>
                  <a:cubicBezTo>
                    <a:pt x="58843" y="44296"/>
                    <a:pt x="59541" y="43598"/>
                    <a:pt x="59541" y="42752"/>
                  </a:cubicBezTo>
                  <a:lnTo>
                    <a:pt x="59541" y="7071"/>
                  </a:lnTo>
                  <a:cubicBezTo>
                    <a:pt x="59541" y="6222"/>
                    <a:pt x="58852" y="5527"/>
                    <a:pt x="58005" y="5527"/>
                  </a:cubicBezTo>
                  <a:cubicBezTo>
                    <a:pt x="57999" y="5527"/>
                    <a:pt x="57993" y="5527"/>
                    <a:pt x="57987" y="5527"/>
                  </a:cubicBezTo>
                  <a:lnTo>
                    <a:pt x="32987" y="5527"/>
                  </a:lnTo>
                  <a:cubicBezTo>
                    <a:pt x="33036" y="5173"/>
                    <a:pt x="33036" y="4810"/>
                    <a:pt x="32997" y="4455"/>
                  </a:cubicBezTo>
                  <a:cubicBezTo>
                    <a:pt x="32957" y="4170"/>
                    <a:pt x="32898" y="3875"/>
                    <a:pt x="32829" y="3600"/>
                  </a:cubicBezTo>
                  <a:cubicBezTo>
                    <a:pt x="33184" y="3442"/>
                    <a:pt x="33577" y="3364"/>
                    <a:pt x="33970" y="3364"/>
                  </a:cubicBezTo>
                  <a:cubicBezTo>
                    <a:pt x="34275" y="3364"/>
                    <a:pt x="34580" y="3423"/>
                    <a:pt x="34875" y="3541"/>
                  </a:cubicBezTo>
                  <a:cubicBezTo>
                    <a:pt x="35093" y="3637"/>
                    <a:pt x="35319" y="3682"/>
                    <a:pt x="35542" y="3682"/>
                  </a:cubicBezTo>
                  <a:cubicBezTo>
                    <a:pt x="36186" y="3682"/>
                    <a:pt x="36800" y="3304"/>
                    <a:pt x="37078" y="2675"/>
                  </a:cubicBezTo>
                  <a:cubicBezTo>
                    <a:pt x="37452" y="1830"/>
                    <a:pt x="37058" y="836"/>
                    <a:pt x="36213" y="472"/>
                  </a:cubicBezTo>
                  <a:cubicBezTo>
                    <a:pt x="35495" y="158"/>
                    <a:pt x="34718" y="0"/>
                    <a:pt x="33931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8" name="Google Shape;849;p 4"/>
            <p:cNvSpPr/>
            <p:nvPr/>
          </p:nvSpPr>
          <p:spPr>
            <a:xfrm>
              <a:off x="5935320" y="2553480"/>
              <a:ext cx="1953720" cy="1427760"/>
            </a:xfrm>
            <a:custGeom>
              <a:avLst/>
              <a:gdLst>
                <a:gd name="textAreaLeft" fmla="*/ 0 w 1953720"/>
                <a:gd name="textAreaRight" fmla="*/ 1955160 w 1953720"/>
                <a:gd name="textAreaTop" fmla="*/ 0 h 1427760"/>
                <a:gd name="textAreaBottom" fmla="*/ 1429200 h 1427760"/>
              </a:gdLst>
              <a:ahLst/>
              <a:cxnLst/>
              <a:rect l="textAreaLeft" t="textAreaTop" r="textAreaRight" b="textAreaBottom"/>
              <a:pathLst>
                <a:path w="39261" h="28701">
                  <a:moveTo>
                    <a:pt x="28250" y="1"/>
                  </a:moveTo>
                  <a:cubicBezTo>
                    <a:pt x="28029" y="1"/>
                    <a:pt x="27808" y="10"/>
                    <a:pt x="27587" y="29"/>
                  </a:cubicBezTo>
                  <a:cubicBezTo>
                    <a:pt x="23867" y="349"/>
                    <a:pt x="20659" y="3414"/>
                    <a:pt x="16976" y="3414"/>
                  </a:cubicBezTo>
                  <a:cubicBezTo>
                    <a:pt x="16803" y="3414"/>
                    <a:pt x="16629" y="3407"/>
                    <a:pt x="16454" y="3393"/>
                  </a:cubicBezTo>
                  <a:cubicBezTo>
                    <a:pt x="14231" y="3216"/>
                    <a:pt x="12264" y="1849"/>
                    <a:pt x="10061" y="1475"/>
                  </a:cubicBezTo>
                  <a:cubicBezTo>
                    <a:pt x="9647" y="1405"/>
                    <a:pt x="9230" y="1371"/>
                    <a:pt x="8816" y="1371"/>
                  </a:cubicBezTo>
                  <a:cubicBezTo>
                    <a:pt x="7363" y="1371"/>
                    <a:pt x="5936" y="1795"/>
                    <a:pt x="4711" y="2606"/>
                  </a:cubicBezTo>
                  <a:cubicBezTo>
                    <a:pt x="2577" y="4032"/>
                    <a:pt x="1269" y="6805"/>
                    <a:pt x="708" y="9264"/>
                  </a:cubicBezTo>
                  <a:cubicBezTo>
                    <a:pt x="0" y="12401"/>
                    <a:pt x="669" y="15391"/>
                    <a:pt x="2154" y="18037"/>
                  </a:cubicBezTo>
                  <a:cubicBezTo>
                    <a:pt x="4455" y="22098"/>
                    <a:pt x="8694" y="25324"/>
                    <a:pt x="12845" y="26996"/>
                  </a:cubicBezTo>
                  <a:cubicBezTo>
                    <a:pt x="15497" y="28065"/>
                    <a:pt x="18317" y="28700"/>
                    <a:pt x="21158" y="28700"/>
                  </a:cubicBezTo>
                  <a:cubicBezTo>
                    <a:pt x="22393" y="28700"/>
                    <a:pt x="23632" y="28580"/>
                    <a:pt x="24863" y="28324"/>
                  </a:cubicBezTo>
                  <a:cubicBezTo>
                    <a:pt x="33203" y="26563"/>
                    <a:pt x="39261" y="19158"/>
                    <a:pt x="38858" y="10533"/>
                  </a:cubicBezTo>
                  <a:cubicBezTo>
                    <a:pt x="38779" y="8940"/>
                    <a:pt x="38484" y="7327"/>
                    <a:pt x="37776" y="5891"/>
                  </a:cubicBezTo>
                  <a:cubicBezTo>
                    <a:pt x="36704" y="3727"/>
                    <a:pt x="34747" y="2085"/>
                    <a:pt x="32563" y="1062"/>
                  </a:cubicBezTo>
                  <a:cubicBezTo>
                    <a:pt x="31210" y="420"/>
                    <a:pt x="29738" y="1"/>
                    <a:pt x="2825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9" name="Google Shape;850;p 4"/>
            <p:cNvSpPr/>
            <p:nvPr/>
          </p:nvSpPr>
          <p:spPr>
            <a:xfrm>
              <a:off x="6422760" y="1437120"/>
              <a:ext cx="369720" cy="369720"/>
            </a:xfrm>
            <a:custGeom>
              <a:avLst/>
              <a:gdLst>
                <a:gd name="textAreaLeft" fmla="*/ 0 w 369720"/>
                <a:gd name="textAreaRight" fmla="*/ 371160 w 369720"/>
                <a:gd name="textAreaTop" fmla="*/ 0 h 369720"/>
                <a:gd name="textAreaBottom" fmla="*/ 371160 h 369720"/>
              </a:gdLst>
              <a:ahLst/>
              <a:cxnLst/>
              <a:rect l="textAreaLeft" t="textAreaTop" r="textAreaRight" b="textAreaBottom"/>
              <a:pathLst>
                <a:path w="7456" h="7456">
                  <a:moveTo>
                    <a:pt x="3728" y="1"/>
                  </a:moveTo>
                  <a:cubicBezTo>
                    <a:pt x="1663" y="1"/>
                    <a:pt x="1" y="1663"/>
                    <a:pt x="1" y="3728"/>
                  </a:cubicBezTo>
                  <a:cubicBezTo>
                    <a:pt x="1" y="5783"/>
                    <a:pt x="1663" y="7455"/>
                    <a:pt x="3728" y="7455"/>
                  </a:cubicBezTo>
                  <a:cubicBezTo>
                    <a:pt x="5784" y="7455"/>
                    <a:pt x="7456" y="5783"/>
                    <a:pt x="7456" y="3728"/>
                  </a:cubicBezTo>
                  <a:cubicBezTo>
                    <a:pt x="7456" y="1663"/>
                    <a:pt x="5784" y="1"/>
                    <a:pt x="372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0" name="Google Shape;851;p 4"/>
            <p:cNvSpPr/>
            <p:nvPr/>
          </p:nvSpPr>
          <p:spPr>
            <a:xfrm>
              <a:off x="6626160" y="1596600"/>
              <a:ext cx="1712160" cy="1774800"/>
            </a:xfrm>
            <a:custGeom>
              <a:avLst/>
              <a:gdLst>
                <a:gd name="textAreaLeft" fmla="*/ 0 w 1712160"/>
                <a:gd name="textAreaRight" fmla="*/ 1713600 w 1712160"/>
                <a:gd name="textAreaTop" fmla="*/ 0 h 1774800"/>
                <a:gd name="textAreaBottom" fmla="*/ 1776240 h 1774800"/>
              </a:gdLst>
              <a:ahLst/>
              <a:cxnLst/>
              <a:rect l="textAreaLeft" t="textAreaTop" r="textAreaRight" b="textAreaBottom"/>
              <a:pathLst>
                <a:path w="34413" h="35672">
                  <a:moveTo>
                    <a:pt x="0" y="1"/>
                  </a:moveTo>
                  <a:lnTo>
                    <a:pt x="0" y="35671"/>
                  </a:lnTo>
                  <a:lnTo>
                    <a:pt x="34412" y="35671"/>
                  </a:lnTo>
                  <a:lnTo>
                    <a:pt x="34412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1" name="Google Shape;852;p 4"/>
            <p:cNvSpPr/>
            <p:nvPr/>
          </p:nvSpPr>
          <p:spPr>
            <a:xfrm>
              <a:off x="6694200" y="1666800"/>
              <a:ext cx="1576440" cy="1634760"/>
            </a:xfrm>
            <a:custGeom>
              <a:avLst/>
              <a:gdLst>
                <a:gd name="textAreaLeft" fmla="*/ 0 w 1576440"/>
                <a:gd name="textAreaRight" fmla="*/ 1577880 w 1576440"/>
                <a:gd name="textAreaTop" fmla="*/ 0 h 1634760"/>
                <a:gd name="textAreaBottom" fmla="*/ 1636200 h 1634760"/>
              </a:gdLst>
              <a:ahLst/>
              <a:cxnLst/>
              <a:rect l="textAreaLeft" t="textAreaTop" r="textAreaRight" b="textAreaBottom"/>
              <a:pathLst>
                <a:path fill="none" w="31688" h="32858">
                  <a:moveTo>
                    <a:pt x="0" y="0"/>
                  </a:moveTo>
                  <a:lnTo>
                    <a:pt x="31688" y="0"/>
                  </a:lnTo>
                  <a:lnTo>
                    <a:pt x="31688" y="32858"/>
                  </a:lnTo>
                  <a:lnTo>
                    <a:pt x="0" y="32858"/>
                  </a:lnTo>
                  <a:close/>
                </a:path>
              </a:pathLst>
            </a:custGeom>
            <a:noFill/>
            <a:ln w="19050">
              <a:solidFill>
                <a:srgbClr val="c5cfd3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2" name="Google Shape;853;p 4"/>
            <p:cNvSpPr/>
            <p:nvPr/>
          </p:nvSpPr>
          <p:spPr>
            <a:xfrm>
              <a:off x="6783480" y="1797840"/>
              <a:ext cx="1391400" cy="1338480"/>
            </a:xfrm>
            <a:custGeom>
              <a:avLst/>
              <a:gdLst>
                <a:gd name="textAreaLeft" fmla="*/ 0 w 1391400"/>
                <a:gd name="textAreaRight" fmla="*/ 1392840 w 1391400"/>
                <a:gd name="textAreaTop" fmla="*/ 0 h 1338480"/>
                <a:gd name="textAreaBottom" fmla="*/ 1339920 h 1338480"/>
              </a:gdLst>
              <a:ahLst/>
              <a:cxnLst/>
              <a:rect l="textAreaLeft" t="textAreaTop" r="textAreaRight" b="textAreaBottom"/>
              <a:pathLst>
                <a:path w="27971" h="26912">
                  <a:moveTo>
                    <a:pt x="14516" y="1"/>
                  </a:moveTo>
                  <a:cubicBezTo>
                    <a:pt x="9078" y="1"/>
                    <a:pt x="4170" y="3276"/>
                    <a:pt x="2085" y="8301"/>
                  </a:cubicBezTo>
                  <a:cubicBezTo>
                    <a:pt x="0" y="13337"/>
                    <a:pt x="1151" y="19119"/>
                    <a:pt x="5006" y="22965"/>
                  </a:cubicBezTo>
                  <a:cubicBezTo>
                    <a:pt x="7578" y="25543"/>
                    <a:pt x="11016" y="26912"/>
                    <a:pt x="14515" y="26912"/>
                  </a:cubicBezTo>
                  <a:cubicBezTo>
                    <a:pt x="16248" y="26912"/>
                    <a:pt x="17996" y="26576"/>
                    <a:pt x="19660" y="25886"/>
                  </a:cubicBezTo>
                  <a:cubicBezTo>
                    <a:pt x="24695" y="23801"/>
                    <a:pt x="27970" y="18903"/>
                    <a:pt x="27970" y="13455"/>
                  </a:cubicBezTo>
                  <a:cubicBezTo>
                    <a:pt x="27970" y="13238"/>
                    <a:pt x="27970" y="13012"/>
                    <a:pt x="27961" y="12796"/>
                  </a:cubicBezTo>
                  <a:lnTo>
                    <a:pt x="15293" y="12796"/>
                  </a:lnTo>
                  <a:lnTo>
                    <a:pt x="15293" y="30"/>
                  </a:lnTo>
                  <a:cubicBezTo>
                    <a:pt x="15038" y="11"/>
                    <a:pt x="14782" y="1"/>
                    <a:pt x="14516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3" name="Google Shape;854;p 4"/>
            <p:cNvSpPr/>
            <p:nvPr/>
          </p:nvSpPr>
          <p:spPr>
            <a:xfrm>
              <a:off x="7308720" y="2175840"/>
              <a:ext cx="407880" cy="569160"/>
            </a:xfrm>
            <a:custGeom>
              <a:avLst/>
              <a:gdLst>
                <a:gd name="textAreaLeft" fmla="*/ 0 w 407880"/>
                <a:gd name="textAreaRight" fmla="*/ 409320 w 407880"/>
                <a:gd name="textAreaTop" fmla="*/ 0 h 569160"/>
                <a:gd name="textAreaBottom" fmla="*/ 570600 h 569160"/>
              </a:gdLst>
              <a:ahLst/>
              <a:cxnLst/>
              <a:rect l="textAreaLeft" t="textAreaTop" r="textAreaRight" b="textAreaBottom"/>
              <a:pathLst>
                <a:path w="8223" h="11458">
                  <a:moveTo>
                    <a:pt x="473" y="0"/>
                  </a:moveTo>
                  <a:lnTo>
                    <a:pt x="473" y="1033"/>
                  </a:lnTo>
                  <a:lnTo>
                    <a:pt x="6285" y="1033"/>
                  </a:lnTo>
                  <a:lnTo>
                    <a:pt x="3128" y="4986"/>
                  </a:lnTo>
                  <a:lnTo>
                    <a:pt x="3128" y="5842"/>
                  </a:lnTo>
                  <a:lnTo>
                    <a:pt x="3945" y="5842"/>
                  </a:lnTo>
                  <a:cubicBezTo>
                    <a:pt x="6059" y="5842"/>
                    <a:pt x="7013" y="6737"/>
                    <a:pt x="7013" y="8104"/>
                  </a:cubicBezTo>
                  <a:cubicBezTo>
                    <a:pt x="7013" y="9510"/>
                    <a:pt x="5980" y="10386"/>
                    <a:pt x="4092" y="10386"/>
                  </a:cubicBezTo>
                  <a:cubicBezTo>
                    <a:pt x="2617" y="10386"/>
                    <a:pt x="1299" y="9835"/>
                    <a:pt x="571" y="9078"/>
                  </a:cubicBezTo>
                  <a:lnTo>
                    <a:pt x="1" y="10002"/>
                  </a:lnTo>
                  <a:cubicBezTo>
                    <a:pt x="876" y="10897"/>
                    <a:pt x="2460" y="11458"/>
                    <a:pt x="4092" y="11458"/>
                  </a:cubicBezTo>
                  <a:cubicBezTo>
                    <a:pt x="6836" y="11458"/>
                    <a:pt x="8223" y="10002"/>
                    <a:pt x="8223" y="8104"/>
                  </a:cubicBezTo>
                  <a:cubicBezTo>
                    <a:pt x="8223" y="6285"/>
                    <a:pt x="7003" y="4996"/>
                    <a:pt x="4564" y="4868"/>
                  </a:cubicBezTo>
                  <a:lnTo>
                    <a:pt x="7780" y="826"/>
                  </a:lnTo>
                  <a:lnTo>
                    <a:pt x="7780" y="0"/>
                  </a:lnTo>
                  <a:close/>
                </a:path>
              </a:pathLst>
            </a:custGeom>
            <a:solidFill>
              <a:schemeClr val="accent6"/>
            </a:solidFill>
            <a:ln w="3810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4" name="Google Shape;855;p 4"/>
            <p:cNvSpPr/>
            <p:nvPr/>
          </p:nvSpPr>
          <p:spPr>
            <a:xfrm>
              <a:off x="5602320" y="1511280"/>
              <a:ext cx="831600" cy="831960"/>
            </a:xfrm>
            <a:custGeom>
              <a:avLst/>
              <a:gdLst>
                <a:gd name="textAreaLeft" fmla="*/ 0 w 831600"/>
                <a:gd name="textAreaRight" fmla="*/ 833040 w 831600"/>
                <a:gd name="textAreaTop" fmla="*/ 0 h 831960"/>
                <a:gd name="textAreaBottom" fmla="*/ 833400 h 831960"/>
              </a:gdLst>
              <a:ahLst/>
              <a:cxnLst/>
              <a:rect l="textAreaLeft" t="textAreaTop" r="textAreaRight" b="textAreaBottom"/>
              <a:pathLst>
                <a:path w="16730" h="16740">
                  <a:moveTo>
                    <a:pt x="8360" y="0"/>
                  </a:moveTo>
                  <a:cubicBezTo>
                    <a:pt x="3738" y="0"/>
                    <a:pt x="1" y="3747"/>
                    <a:pt x="1" y="8370"/>
                  </a:cubicBezTo>
                  <a:cubicBezTo>
                    <a:pt x="1" y="12992"/>
                    <a:pt x="3738" y="16739"/>
                    <a:pt x="8360" y="16739"/>
                  </a:cubicBezTo>
                  <a:cubicBezTo>
                    <a:pt x="12983" y="16739"/>
                    <a:pt x="16730" y="12992"/>
                    <a:pt x="16730" y="8370"/>
                  </a:cubicBezTo>
                  <a:cubicBezTo>
                    <a:pt x="16730" y="3747"/>
                    <a:pt x="12983" y="0"/>
                    <a:pt x="8360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5" name="Google Shape;856;p 4"/>
            <p:cNvSpPr/>
            <p:nvPr/>
          </p:nvSpPr>
          <p:spPr>
            <a:xfrm>
              <a:off x="5823720" y="1721160"/>
              <a:ext cx="403920" cy="403920"/>
            </a:xfrm>
            <a:custGeom>
              <a:avLst/>
              <a:gdLst>
                <a:gd name="textAreaLeft" fmla="*/ 0 w 403920"/>
                <a:gd name="textAreaRight" fmla="*/ 405360 w 403920"/>
                <a:gd name="textAreaTop" fmla="*/ 0 h 403920"/>
                <a:gd name="textAreaBottom" fmla="*/ 405360 h 403920"/>
              </a:gdLst>
              <a:ahLst/>
              <a:cxnLst/>
              <a:rect l="textAreaLeft" t="textAreaTop" r="textAreaRight" b="textAreaBottom"/>
              <a:pathLst>
                <a:path fill="none" w="8144" h="8144">
                  <a:moveTo>
                    <a:pt x="8143" y="4072"/>
                  </a:moveTo>
                  <a:cubicBezTo>
                    <a:pt x="8143" y="6315"/>
                    <a:pt x="6324" y="8144"/>
                    <a:pt x="4072" y="8144"/>
                  </a:cubicBezTo>
                  <a:cubicBezTo>
                    <a:pt x="1829" y="8144"/>
                    <a:pt x="0" y="6315"/>
                    <a:pt x="0" y="4072"/>
                  </a:cubicBezTo>
                  <a:cubicBezTo>
                    <a:pt x="0" y="1820"/>
                    <a:pt x="1829" y="1"/>
                    <a:pt x="4072" y="1"/>
                  </a:cubicBezTo>
                  <a:cubicBezTo>
                    <a:pt x="6324" y="1"/>
                    <a:pt x="8143" y="1820"/>
                    <a:pt x="8143" y="407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6" name="Google Shape;857;p 4"/>
            <p:cNvSpPr/>
            <p:nvPr/>
          </p:nvSpPr>
          <p:spPr>
            <a:xfrm>
              <a:off x="5978160" y="1887480"/>
              <a:ext cx="82800" cy="70920"/>
            </a:xfrm>
            <a:custGeom>
              <a:avLst/>
              <a:gdLst>
                <a:gd name="textAreaLeft" fmla="*/ 0 w 82800"/>
                <a:gd name="textAreaRight" fmla="*/ 84240 w 82800"/>
                <a:gd name="textAreaTop" fmla="*/ 0 h 70920"/>
                <a:gd name="textAreaBottom" fmla="*/ 72360 h 70920"/>
              </a:gdLst>
              <a:ahLst/>
              <a:cxnLst/>
              <a:rect l="textAreaLeft" t="textAreaTop" r="textAreaRight" b="textAreaBottom"/>
              <a:pathLst>
                <a:path w="1693" h="1453">
                  <a:moveTo>
                    <a:pt x="965" y="1"/>
                  </a:moveTo>
                  <a:cubicBezTo>
                    <a:pt x="316" y="1"/>
                    <a:pt x="1" y="787"/>
                    <a:pt x="453" y="1240"/>
                  </a:cubicBezTo>
                  <a:cubicBezTo>
                    <a:pt x="600" y="1387"/>
                    <a:pt x="782" y="1453"/>
                    <a:pt x="961" y="1453"/>
                  </a:cubicBezTo>
                  <a:cubicBezTo>
                    <a:pt x="1333" y="1453"/>
                    <a:pt x="1692" y="1167"/>
                    <a:pt x="1692" y="728"/>
                  </a:cubicBezTo>
                  <a:cubicBezTo>
                    <a:pt x="1692" y="325"/>
                    <a:pt x="1368" y="1"/>
                    <a:pt x="96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000" bIns="36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7" name="Google Shape;858;p 4"/>
            <p:cNvSpPr/>
            <p:nvPr/>
          </p:nvSpPr>
          <p:spPr>
            <a:xfrm>
              <a:off x="5849640" y="1540440"/>
              <a:ext cx="263520" cy="161640"/>
            </a:xfrm>
            <a:custGeom>
              <a:avLst/>
              <a:gdLst>
                <a:gd name="textAreaLeft" fmla="*/ 0 w 263520"/>
                <a:gd name="textAreaRight" fmla="*/ 264960 w 263520"/>
                <a:gd name="textAreaTop" fmla="*/ 0 h 161640"/>
                <a:gd name="textAreaBottom" fmla="*/ 163080 h 161640"/>
              </a:gdLst>
              <a:ahLst/>
              <a:cxnLst/>
              <a:rect l="textAreaLeft" t="textAreaTop" r="textAreaRight" b="textAreaBottom"/>
              <a:pathLst>
                <a:path fill="none" w="5321" h="3276">
                  <a:moveTo>
                    <a:pt x="5213" y="1289"/>
                  </a:moveTo>
                  <a:cubicBezTo>
                    <a:pt x="5321" y="2086"/>
                    <a:pt x="4269" y="2892"/>
                    <a:pt x="2862" y="3079"/>
                  </a:cubicBezTo>
                  <a:cubicBezTo>
                    <a:pt x="1456" y="3276"/>
                    <a:pt x="226" y="2784"/>
                    <a:pt x="118" y="1987"/>
                  </a:cubicBezTo>
                  <a:cubicBezTo>
                    <a:pt x="0" y="1191"/>
                    <a:pt x="1062" y="384"/>
                    <a:pt x="2469" y="197"/>
                  </a:cubicBezTo>
                  <a:cubicBezTo>
                    <a:pt x="3875" y="1"/>
                    <a:pt x="5105" y="492"/>
                    <a:pt x="5213" y="128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8" name="Google Shape;859;p 4"/>
            <p:cNvSpPr/>
            <p:nvPr/>
          </p:nvSpPr>
          <p:spPr>
            <a:xfrm>
              <a:off x="5940720" y="2152800"/>
              <a:ext cx="263520" cy="161640"/>
            </a:xfrm>
            <a:custGeom>
              <a:avLst/>
              <a:gdLst>
                <a:gd name="textAreaLeft" fmla="*/ 0 w 263520"/>
                <a:gd name="textAreaRight" fmla="*/ 264960 w 263520"/>
                <a:gd name="textAreaTop" fmla="*/ 0 h 161640"/>
                <a:gd name="textAreaBottom" fmla="*/ 163080 h 161640"/>
              </a:gdLst>
              <a:ahLst/>
              <a:cxnLst/>
              <a:rect l="textAreaLeft" t="textAreaTop" r="textAreaRight" b="textAreaBottom"/>
              <a:pathLst>
                <a:path fill="none" w="5322" h="3276">
                  <a:moveTo>
                    <a:pt x="5213" y="1289"/>
                  </a:moveTo>
                  <a:cubicBezTo>
                    <a:pt x="5321" y="2086"/>
                    <a:pt x="4269" y="2892"/>
                    <a:pt x="2862" y="3079"/>
                  </a:cubicBezTo>
                  <a:cubicBezTo>
                    <a:pt x="1456" y="3276"/>
                    <a:pt x="217" y="2784"/>
                    <a:pt x="109" y="1988"/>
                  </a:cubicBezTo>
                  <a:cubicBezTo>
                    <a:pt x="1" y="1191"/>
                    <a:pt x="1053" y="384"/>
                    <a:pt x="2469" y="198"/>
                  </a:cubicBezTo>
                  <a:cubicBezTo>
                    <a:pt x="3875" y="1"/>
                    <a:pt x="5105" y="493"/>
                    <a:pt x="5213" y="128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19" name="Google Shape;860;p 4"/>
            <p:cNvSpPr/>
            <p:nvPr/>
          </p:nvSpPr>
          <p:spPr>
            <a:xfrm>
              <a:off x="6146640" y="1596600"/>
              <a:ext cx="225720" cy="245520"/>
            </a:xfrm>
            <a:custGeom>
              <a:avLst/>
              <a:gdLst>
                <a:gd name="textAreaLeft" fmla="*/ 0 w 225720"/>
                <a:gd name="textAreaRight" fmla="*/ 227160 w 225720"/>
                <a:gd name="textAreaTop" fmla="*/ 0 h 245520"/>
                <a:gd name="textAreaBottom" fmla="*/ 246960 h 245520"/>
              </a:gdLst>
              <a:ahLst/>
              <a:cxnLst/>
              <a:rect l="textAreaLeft" t="textAreaTop" r="textAreaRight" b="textAreaBottom"/>
              <a:pathLst>
                <a:path fill="none" w="4565" h="4958">
                  <a:moveTo>
                    <a:pt x="3394" y="1535"/>
                  </a:moveTo>
                  <a:cubicBezTo>
                    <a:pt x="4309" y="2617"/>
                    <a:pt x="4564" y="3915"/>
                    <a:pt x="3955" y="4436"/>
                  </a:cubicBezTo>
                  <a:cubicBezTo>
                    <a:pt x="3345" y="4957"/>
                    <a:pt x="2096" y="4505"/>
                    <a:pt x="1171" y="3423"/>
                  </a:cubicBezTo>
                  <a:cubicBezTo>
                    <a:pt x="257" y="2351"/>
                    <a:pt x="1" y="1043"/>
                    <a:pt x="611" y="522"/>
                  </a:cubicBezTo>
                  <a:cubicBezTo>
                    <a:pt x="1220" y="1"/>
                    <a:pt x="2470" y="453"/>
                    <a:pt x="3394" y="1535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0" name="Google Shape;861;p 4"/>
            <p:cNvSpPr/>
            <p:nvPr/>
          </p:nvSpPr>
          <p:spPr>
            <a:xfrm>
              <a:off x="5680440" y="2008080"/>
              <a:ext cx="225720" cy="245880"/>
            </a:xfrm>
            <a:custGeom>
              <a:avLst/>
              <a:gdLst>
                <a:gd name="textAreaLeft" fmla="*/ 0 w 225720"/>
                <a:gd name="textAreaRight" fmla="*/ 227160 w 225720"/>
                <a:gd name="textAreaTop" fmla="*/ 0 h 245880"/>
                <a:gd name="textAreaBottom" fmla="*/ 247320 h 245880"/>
              </a:gdLst>
              <a:ahLst/>
              <a:cxnLst/>
              <a:rect l="textAreaLeft" t="textAreaTop" r="textAreaRight" b="textAreaBottom"/>
              <a:pathLst>
                <a:path fill="none" w="4564" h="4968">
                  <a:moveTo>
                    <a:pt x="3954" y="4446"/>
                  </a:moveTo>
                  <a:cubicBezTo>
                    <a:pt x="3334" y="4967"/>
                    <a:pt x="2095" y="4505"/>
                    <a:pt x="1171" y="3423"/>
                  </a:cubicBezTo>
                  <a:cubicBezTo>
                    <a:pt x="256" y="2342"/>
                    <a:pt x="0" y="1043"/>
                    <a:pt x="610" y="522"/>
                  </a:cubicBezTo>
                  <a:cubicBezTo>
                    <a:pt x="1230" y="1"/>
                    <a:pt x="2469" y="453"/>
                    <a:pt x="3393" y="1535"/>
                  </a:cubicBezTo>
                  <a:cubicBezTo>
                    <a:pt x="4308" y="2617"/>
                    <a:pt x="4564" y="3925"/>
                    <a:pt x="3954" y="444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1" name="Google Shape;862;p 4"/>
            <p:cNvSpPr/>
            <p:nvPr/>
          </p:nvSpPr>
          <p:spPr>
            <a:xfrm>
              <a:off x="6222600" y="1906560"/>
              <a:ext cx="185760" cy="266040"/>
            </a:xfrm>
            <a:custGeom>
              <a:avLst/>
              <a:gdLst>
                <a:gd name="textAreaLeft" fmla="*/ 0 w 185760"/>
                <a:gd name="textAreaRight" fmla="*/ 187200 w 185760"/>
                <a:gd name="textAreaTop" fmla="*/ 0 h 266040"/>
                <a:gd name="textAreaBottom" fmla="*/ 267480 h 266040"/>
              </a:gdLst>
              <a:ahLst/>
              <a:cxnLst/>
              <a:rect l="textAreaLeft" t="textAreaTop" r="textAreaRight" b="textAreaBottom"/>
              <a:pathLst>
                <a:path fill="none" w="3758" h="5370">
                  <a:moveTo>
                    <a:pt x="2843" y="295"/>
                  </a:moveTo>
                  <a:cubicBezTo>
                    <a:pt x="3590" y="600"/>
                    <a:pt x="3757" y="1908"/>
                    <a:pt x="3226" y="3226"/>
                  </a:cubicBezTo>
                  <a:cubicBezTo>
                    <a:pt x="2695" y="4544"/>
                    <a:pt x="1662" y="5370"/>
                    <a:pt x="915" y="5075"/>
                  </a:cubicBezTo>
                  <a:cubicBezTo>
                    <a:pt x="168" y="4770"/>
                    <a:pt x="0" y="3462"/>
                    <a:pt x="531" y="2144"/>
                  </a:cubicBezTo>
                  <a:cubicBezTo>
                    <a:pt x="1063" y="826"/>
                    <a:pt x="2095" y="0"/>
                    <a:pt x="2843" y="295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2" name="Google Shape;863;p 4"/>
            <p:cNvSpPr/>
            <p:nvPr/>
          </p:nvSpPr>
          <p:spPr>
            <a:xfrm>
              <a:off x="5645160" y="1681920"/>
              <a:ext cx="186120" cy="266040"/>
            </a:xfrm>
            <a:custGeom>
              <a:avLst/>
              <a:gdLst>
                <a:gd name="textAreaLeft" fmla="*/ 0 w 186120"/>
                <a:gd name="textAreaRight" fmla="*/ 187560 w 186120"/>
                <a:gd name="textAreaTop" fmla="*/ 0 h 266040"/>
                <a:gd name="textAreaBottom" fmla="*/ 267480 h 266040"/>
              </a:gdLst>
              <a:ahLst/>
              <a:cxnLst/>
              <a:rect l="textAreaLeft" t="textAreaTop" r="textAreaRight" b="textAreaBottom"/>
              <a:pathLst>
                <a:path fill="none" w="3767" h="5371">
                  <a:moveTo>
                    <a:pt x="2842" y="306"/>
                  </a:moveTo>
                  <a:cubicBezTo>
                    <a:pt x="3590" y="601"/>
                    <a:pt x="3767" y="1909"/>
                    <a:pt x="3236" y="3237"/>
                  </a:cubicBezTo>
                  <a:cubicBezTo>
                    <a:pt x="2705" y="4554"/>
                    <a:pt x="1662" y="5371"/>
                    <a:pt x="925" y="5076"/>
                  </a:cubicBezTo>
                  <a:cubicBezTo>
                    <a:pt x="177" y="4771"/>
                    <a:pt x="0" y="3463"/>
                    <a:pt x="531" y="2145"/>
                  </a:cubicBezTo>
                  <a:cubicBezTo>
                    <a:pt x="1062" y="827"/>
                    <a:pt x="2095" y="1"/>
                    <a:pt x="2842" y="30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3" name="Google Shape;864;p 4"/>
            <p:cNvSpPr/>
            <p:nvPr/>
          </p:nvSpPr>
          <p:spPr>
            <a:xfrm>
              <a:off x="5548680" y="2345040"/>
              <a:ext cx="913320" cy="831960"/>
            </a:xfrm>
            <a:custGeom>
              <a:avLst/>
              <a:gdLst>
                <a:gd name="textAreaLeft" fmla="*/ 0 w 913320"/>
                <a:gd name="textAreaRight" fmla="*/ 914760 w 913320"/>
                <a:gd name="textAreaTop" fmla="*/ 0 h 831960"/>
                <a:gd name="textAreaBottom" fmla="*/ 833400 h 831960"/>
              </a:gdLst>
              <a:ahLst/>
              <a:cxnLst/>
              <a:rect l="textAreaLeft" t="textAreaTop" r="textAreaRight" b="textAreaBottom"/>
              <a:pathLst>
                <a:path w="18373" h="16739">
                  <a:moveTo>
                    <a:pt x="9186" y="0"/>
                  </a:moveTo>
                  <a:cubicBezTo>
                    <a:pt x="7045" y="0"/>
                    <a:pt x="4903" y="816"/>
                    <a:pt x="3266" y="2449"/>
                  </a:cubicBezTo>
                  <a:cubicBezTo>
                    <a:pt x="1" y="5724"/>
                    <a:pt x="1" y="11015"/>
                    <a:pt x="3266" y="14290"/>
                  </a:cubicBezTo>
                  <a:cubicBezTo>
                    <a:pt x="4903" y="15923"/>
                    <a:pt x="7045" y="16739"/>
                    <a:pt x="9186" y="16739"/>
                  </a:cubicBezTo>
                  <a:cubicBezTo>
                    <a:pt x="11328" y="16739"/>
                    <a:pt x="13469" y="15923"/>
                    <a:pt x="15107" y="14290"/>
                  </a:cubicBezTo>
                  <a:cubicBezTo>
                    <a:pt x="18372" y="11015"/>
                    <a:pt x="18372" y="5724"/>
                    <a:pt x="15107" y="2449"/>
                  </a:cubicBezTo>
                  <a:cubicBezTo>
                    <a:pt x="13469" y="816"/>
                    <a:pt x="11328" y="0"/>
                    <a:pt x="918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4" name="Google Shape;865;p 4"/>
            <p:cNvSpPr/>
            <p:nvPr/>
          </p:nvSpPr>
          <p:spPr>
            <a:xfrm>
              <a:off x="5825520" y="2580840"/>
              <a:ext cx="360360" cy="360360"/>
            </a:xfrm>
            <a:custGeom>
              <a:avLst/>
              <a:gdLst>
                <a:gd name="textAreaLeft" fmla="*/ 0 w 360360"/>
                <a:gd name="textAreaRight" fmla="*/ 361800 w 360360"/>
                <a:gd name="textAreaTop" fmla="*/ 0 h 360360"/>
                <a:gd name="textAreaBottom" fmla="*/ 361800 h 360360"/>
              </a:gdLst>
              <a:ahLst/>
              <a:cxnLst/>
              <a:rect l="textAreaLeft" t="textAreaTop" r="textAreaRight" b="textAreaBottom"/>
              <a:pathLst>
                <a:path w="7269" h="7269">
                  <a:moveTo>
                    <a:pt x="3718" y="119"/>
                  </a:moveTo>
                  <a:cubicBezTo>
                    <a:pt x="4593" y="128"/>
                    <a:pt x="5439" y="482"/>
                    <a:pt x="6078" y="1102"/>
                  </a:cubicBezTo>
                  <a:cubicBezTo>
                    <a:pt x="6108" y="1122"/>
                    <a:pt x="6127" y="1151"/>
                    <a:pt x="6157" y="1181"/>
                  </a:cubicBezTo>
                  <a:cubicBezTo>
                    <a:pt x="6777" y="1820"/>
                    <a:pt x="7121" y="2666"/>
                    <a:pt x="7140" y="3541"/>
                  </a:cubicBezTo>
                  <a:lnTo>
                    <a:pt x="7140" y="3630"/>
                  </a:lnTo>
                  <a:lnTo>
                    <a:pt x="7140" y="3659"/>
                  </a:lnTo>
                  <a:cubicBezTo>
                    <a:pt x="7131" y="4554"/>
                    <a:pt x="6786" y="5410"/>
                    <a:pt x="6177" y="6049"/>
                  </a:cubicBezTo>
                  <a:cubicBezTo>
                    <a:pt x="6147" y="6078"/>
                    <a:pt x="6118" y="6108"/>
                    <a:pt x="6098" y="6137"/>
                  </a:cubicBezTo>
                  <a:cubicBezTo>
                    <a:pt x="5459" y="6767"/>
                    <a:pt x="4603" y="7121"/>
                    <a:pt x="3708" y="7141"/>
                  </a:cubicBezTo>
                  <a:lnTo>
                    <a:pt x="3590" y="7141"/>
                  </a:lnTo>
                  <a:cubicBezTo>
                    <a:pt x="2695" y="7131"/>
                    <a:pt x="1830" y="6777"/>
                    <a:pt x="1190" y="6157"/>
                  </a:cubicBezTo>
                  <a:lnTo>
                    <a:pt x="1102" y="6069"/>
                  </a:lnTo>
                  <a:cubicBezTo>
                    <a:pt x="482" y="5429"/>
                    <a:pt x="128" y="4564"/>
                    <a:pt x="118" y="3669"/>
                  </a:cubicBezTo>
                  <a:lnTo>
                    <a:pt x="118" y="3630"/>
                  </a:lnTo>
                  <a:lnTo>
                    <a:pt x="118" y="3551"/>
                  </a:lnTo>
                  <a:cubicBezTo>
                    <a:pt x="138" y="2656"/>
                    <a:pt x="502" y="1800"/>
                    <a:pt x="1131" y="1171"/>
                  </a:cubicBezTo>
                  <a:cubicBezTo>
                    <a:pt x="1151" y="1141"/>
                    <a:pt x="1181" y="1112"/>
                    <a:pt x="1210" y="1082"/>
                  </a:cubicBezTo>
                  <a:cubicBezTo>
                    <a:pt x="1859" y="473"/>
                    <a:pt x="2705" y="128"/>
                    <a:pt x="3590" y="119"/>
                  </a:cubicBezTo>
                  <a:close/>
                  <a:moveTo>
                    <a:pt x="3590" y="0"/>
                  </a:moveTo>
                  <a:cubicBezTo>
                    <a:pt x="2675" y="10"/>
                    <a:pt x="1790" y="374"/>
                    <a:pt x="1131" y="1013"/>
                  </a:cubicBezTo>
                  <a:cubicBezTo>
                    <a:pt x="1102" y="1033"/>
                    <a:pt x="1072" y="1063"/>
                    <a:pt x="1043" y="1092"/>
                  </a:cubicBezTo>
                  <a:cubicBezTo>
                    <a:pt x="394" y="1751"/>
                    <a:pt x="20" y="2626"/>
                    <a:pt x="0" y="3551"/>
                  </a:cubicBezTo>
                  <a:lnTo>
                    <a:pt x="0" y="3630"/>
                  </a:lnTo>
                  <a:lnTo>
                    <a:pt x="0" y="3669"/>
                  </a:lnTo>
                  <a:cubicBezTo>
                    <a:pt x="10" y="4603"/>
                    <a:pt x="374" y="5488"/>
                    <a:pt x="1023" y="6157"/>
                  </a:cubicBezTo>
                  <a:lnTo>
                    <a:pt x="1112" y="6246"/>
                  </a:lnTo>
                  <a:cubicBezTo>
                    <a:pt x="1771" y="6885"/>
                    <a:pt x="2666" y="7259"/>
                    <a:pt x="3590" y="7268"/>
                  </a:cubicBezTo>
                  <a:lnTo>
                    <a:pt x="3718" y="7268"/>
                  </a:lnTo>
                  <a:cubicBezTo>
                    <a:pt x="4642" y="7249"/>
                    <a:pt x="5518" y="6875"/>
                    <a:pt x="6177" y="6226"/>
                  </a:cubicBezTo>
                  <a:cubicBezTo>
                    <a:pt x="6206" y="6196"/>
                    <a:pt x="6236" y="6167"/>
                    <a:pt x="6265" y="6137"/>
                  </a:cubicBezTo>
                  <a:cubicBezTo>
                    <a:pt x="6904" y="5478"/>
                    <a:pt x="7258" y="4593"/>
                    <a:pt x="7268" y="3669"/>
                  </a:cubicBezTo>
                  <a:lnTo>
                    <a:pt x="7268" y="3630"/>
                  </a:lnTo>
                  <a:cubicBezTo>
                    <a:pt x="7268" y="3600"/>
                    <a:pt x="7268" y="3580"/>
                    <a:pt x="7268" y="3551"/>
                  </a:cubicBezTo>
                  <a:cubicBezTo>
                    <a:pt x="7249" y="2636"/>
                    <a:pt x="6885" y="1761"/>
                    <a:pt x="6245" y="1102"/>
                  </a:cubicBezTo>
                  <a:cubicBezTo>
                    <a:pt x="6216" y="1072"/>
                    <a:pt x="6186" y="1053"/>
                    <a:pt x="6157" y="1023"/>
                  </a:cubicBezTo>
                  <a:cubicBezTo>
                    <a:pt x="5498" y="384"/>
                    <a:pt x="4623" y="20"/>
                    <a:pt x="3708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5" name="Google Shape;866;p 4"/>
            <p:cNvSpPr/>
            <p:nvPr/>
          </p:nvSpPr>
          <p:spPr>
            <a:xfrm>
              <a:off x="5591880" y="2379240"/>
              <a:ext cx="795240" cy="763920"/>
            </a:xfrm>
            <a:custGeom>
              <a:avLst/>
              <a:gdLst>
                <a:gd name="textAreaLeft" fmla="*/ 0 w 795240"/>
                <a:gd name="textAreaRight" fmla="*/ 796680 w 795240"/>
                <a:gd name="textAreaTop" fmla="*/ 0 h 763920"/>
                <a:gd name="textAreaBottom" fmla="*/ 765360 h 763920"/>
              </a:gdLst>
              <a:ahLst/>
              <a:cxnLst/>
              <a:rect l="textAreaLeft" t="textAreaTop" r="textAreaRight" b="textAreaBottom"/>
              <a:pathLst>
                <a:path w="16002" h="15368">
                  <a:moveTo>
                    <a:pt x="8399" y="109"/>
                  </a:moveTo>
                  <a:cubicBezTo>
                    <a:pt x="10366" y="128"/>
                    <a:pt x="12235" y="915"/>
                    <a:pt x="13631" y="2292"/>
                  </a:cubicBezTo>
                  <a:cubicBezTo>
                    <a:pt x="13661" y="2322"/>
                    <a:pt x="13680" y="2341"/>
                    <a:pt x="13710" y="2371"/>
                  </a:cubicBezTo>
                  <a:cubicBezTo>
                    <a:pt x="15087" y="3767"/>
                    <a:pt x="15864" y="5636"/>
                    <a:pt x="15893" y="7593"/>
                  </a:cubicBezTo>
                  <a:lnTo>
                    <a:pt x="15893" y="7721"/>
                  </a:lnTo>
                  <a:cubicBezTo>
                    <a:pt x="15883" y="9678"/>
                    <a:pt x="15106" y="11566"/>
                    <a:pt x="13730" y="12973"/>
                  </a:cubicBezTo>
                  <a:lnTo>
                    <a:pt x="13671" y="13032"/>
                  </a:lnTo>
                  <a:lnTo>
                    <a:pt x="13641" y="13051"/>
                  </a:lnTo>
                  <a:cubicBezTo>
                    <a:pt x="12166" y="14526"/>
                    <a:pt x="10231" y="15264"/>
                    <a:pt x="8296" y="15264"/>
                  </a:cubicBezTo>
                  <a:cubicBezTo>
                    <a:pt x="6361" y="15264"/>
                    <a:pt x="4426" y="14526"/>
                    <a:pt x="2951" y="13051"/>
                  </a:cubicBezTo>
                  <a:cubicBezTo>
                    <a:pt x="0" y="10101"/>
                    <a:pt x="0" y="5311"/>
                    <a:pt x="2951" y="2351"/>
                  </a:cubicBezTo>
                  <a:lnTo>
                    <a:pt x="2960" y="2341"/>
                  </a:lnTo>
                  <a:lnTo>
                    <a:pt x="2970" y="2331"/>
                  </a:lnTo>
                  <a:cubicBezTo>
                    <a:pt x="2990" y="2312"/>
                    <a:pt x="3010" y="2292"/>
                    <a:pt x="3039" y="2272"/>
                  </a:cubicBezTo>
                  <a:cubicBezTo>
                    <a:pt x="4436" y="896"/>
                    <a:pt x="6314" y="119"/>
                    <a:pt x="8281" y="109"/>
                  </a:cubicBezTo>
                  <a:close/>
                  <a:moveTo>
                    <a:pt x="8320" y="1"/>
                  </a:moveTo>
                  <a:cubicBezTo>
                    <a:pt x="5213" y="1"/>
                    <a:pt x="2410" y="1869"/>
                    <a:pt x="1220" y="4741"/>
                  </a:cubicBezTo>
                  <a:cubicBezTo>
                    <a:pt x="30" y="7613"/>
                    <a:pt x="689" y="10917"/>
                    <a:pt x="2882" y="13110"/>
                  </a:cubicBezTo>
                  <a:cubicBezTo>
                    <a:pt x="4349" y="14584"/>
                    <a:pt x="6315" y="15367"/>
                    <a:pt x="8318" y="15367"/>
                  </a:cubicBezTo>
                  <a:cubicBezTo>
                    <a:pt x="9308" y="15367"/>
                    <a:pt x="10308" y="15176"/>
                    <a:pt x="11261" y="14782"/>
                  </a:cubicBezTo>
                  <a:cubicBezTo>
                    <a:pt x="14133" y="13592"/>
                    <a:pt x="16001" y="10789"/>
                    <a:pt x="16001" y="7682"/>
                  </a:cubicBezTo>
                  <a:cubicBezTo>
                    <a:pt x="16001" y="3443"/>
                    <a:pt x="12559" y="10"/>
                    <a:pt x="8320" y="1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6" name="Google Shape;867;p 4"/>
            <p:cNvSpPr/>
            <p:nvPr/>
          </p:nvSpPr>
          <p:spPr>
            <a:xfrm>
              <a:off x="5953680" y="2709360"/>
              <a:ext cx="103320" cy="103320"/>
            </a:xfrm>
            <a:custGeom>
              <a:avLst/>
              <a:gdLst>
                <a:gd name="textAreaLeft" fmla="*/ 0 w 103320"/>
                <a:gd name="textAreaRight" fmla="*/ 104760 w 103320"/>
                <a:gd name="textAreaTop" fmla="*/ 0 h 103320"/>
                <a:gd name="textAreaBottom" fmla="*/ 104760 h 103320"/>
              </a:gdLst>
              <a:ahLst/>
              <a:cxnLst/>
              <a:rect l="textAreaLeft" t="textAreaTop" r="textAreaRight" b="textAreaBottom"/>
              <a:pathLst>
                <a:path w="2105" h="2105">
                  <a:moveTo>
                    <a:pt x="1013" y="0"/>
                  </a:moveTo>
                  <a:cubicBezTo>
                    <a:pt x="777" y="10"/>
                    <a:pt x="551" y="99"/>
                    <a:pt x="374" y="246"/>
                  </a:cubicBezTo>
                  <a:cubicBezTo>
                    <a:pt x="344" y="276"/>
                    <a:pt x="315" y="305"/>
                    <a:pt x="285" y="335"/>
                  </a:cubicBezTo>
                  <a:cubicBezTo>
                    <a:pt x="118" y="502"/>
                    <a:pt x="20" y="728"/>
                    <a:pt x="10" y="974"/>
                  </a:cubicBezTo>
                  <a:cubicBezTo>
                    <a:pt x="0" y="1003"/>
                    <a:pt x="0" y="1023"/>
                    <a:pt x="10" y="1053"/>
                  </a:cubicBezTo>
                  <a:cubicBezTo>
                    <a:pt x="10" y="1062"/>
                    <a:pt x="10" y="1082"/>
                    <a:pt x="10" y="1092"/>
                  </a:cubicBezTo>
                  <a:cubicBezTo>
                    <a:pt x="10" y="1338"/>
                    <a:pt x="108" y="1574"/>
                    <a:pt x="275" y="1751"/>
                  </a:cubicBezTo>
                  <a:cubicBezTo>
                    <a:pt x="295" y="1780"/>
                    <a:pt x="325" y="1810"/>
                    <a:pt x="354" y="1839"/>
                  </a:cubicBezTo>
                  <a:cubicBezTo>
                    <a:pt x="541" y="2006"/>
                    <a:pt x="777" y="2095"/>
                    <a:pt x="1023" y="2105"/>
                  </a:cubicBezTo>
                  <a:lnTo>
                    <a:pt x="1141" y="2105"/>
                  </a:lnTo>
                  <a:cubicBezTo>
                    <a:pt x="1377" y="2085"/>
                    <a:pt x="1603" y="1987"/>
                    <a:pt x="1780" y="1820"/>
                  </a:cubicBezTo>
                  <a:cubicBezTo>
                    <a:pt x="1810" y="1790"/>
                    <a:pt x="1839" y="1761"/>
                    <a:pt x="1859" y="1731"/>
                  </a:cubicBezTo>
                  <a:cubicBezTo>
                    <a:pt x="2016" y="1554"/>
                    <a:pt x="2105" y="1328"/>
                    <a:pt x="2105" y="1092"/>
                  </a:cubicBezTo>
                  <a:cubicBezTo>
                    <a:pt x="2105" y="1082"/>
                    <a:pt x="2105" y="1062"/>
                    <a:pt x="2105" y="1053"/>
                  </a:cubicBezTo>
                  <a:cubicBezTo>
                    <a:pt x="2105" y="1023"/>
                    <a:pt x="2105" y="1003"/>
                    <a:pt x="2105" y="974"/>
                  </a:cubicBezTo>
                  <a:cubicBezTo>
                    <a:pt x="2085" y="738"/>
                    <a:pt x="1997" y="521"/>
                    <a:pt x="1839" y="354"/>
                  </a:cubicBezTo>
                  <a:cubicBezTo>
                    <a:pt x="1819" y="325"/>
                    <a:pt x="1790" y="295"/>
                    <a:pt x="1760" y="266"/>
                  </a:cubicBezTo>
                  <a:cubicBezTo>
                    <a:pt x="1583" y="118"/>
                    <a:pt x="1367" y="20"/>
                    <a:pt x="1131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200" bIns="52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7" name="Google Shape;868;p 4"/>
            <p:cNvSpPr/>
            <p:nvPr/>
          </p:nvSpPr>
          <p:spPr>
            <a:xfrm>
              <a:off x="6004080" y="2383920"/>
              <a:ext cx="4320" cy="20124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201240"/>
                <a:gd name="textAreaBottom" fmla="*/ 202680 h 201240"/>
              </a:gdLst>
              <a:ahLst/>
              <a:cxnLst/>
              <a:rect l="textAreaLeft" t="textAreaTop" r="textAreaRight" b="textAreaBottom"/>
              <a:pathLst>
                <a:path w="119" h="4073">
                  <a:moveTo>
                    <a:pt x="0" y="1"/>
                  </a:moveTo>
                  <a:lnTo>
                    <a:pt x="0" y="4073"/>
                  </a:lnTo>
                  <a:lnTo>
                    <a:pt x="118" y="4073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8" name="Google Shape;869;p 4"/>
            <p:cNvSpPr/>
            <p:nvPr/>
          </p:nvSpPr>
          <p:spPr>
            <a:xfrm>
              <a:off x="6004080" y="2709360"/>
              <a:ext cx="4320" cy="10332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103320"/>
                <a:gd name="textAreaBottom" fmla="*/ 104760 h 103320"/>
              </a:gdLst>
              <a:ahLst/>
              <a:cxnLst/>
              <a:rect l="textAreaLeft" t="textAreaTop" r="textAreaRight" b="textAreaBottom"/>
              <a:pathLst>
                <a:path w="119" h="2105">
                  <a:moveTo>
                    <a:pt x="0" y="0"/>
                  </a:moveTo>
                  <a:lnTo>
                    <a:pt x="0" y="2105"/>
                  </a:lnTo>
                  <a:lnTo>
                    <a:pt x="118" y="2105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200" bIns="52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29" name="Google Shape;870;p 4"/>
            <p:cNvSpPr/>
            <p:nvPr/>
          </p:nvSpPr>
          <p:spPr>
            <a:xfrm>
              <a:off x="6004080" y="2936520"/>
              <a:ext cx="4320" cy="19944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199440"/>
                <a:gd name="textAreaBottom" fmla="*/ 200880 h 199440"/>
              </a:gdLst>
              <a:ahLst/>
              <a:cxnLst/>
              <a:rect l="textAreaLeft" t="textAreaTop" r="textAreaRight" b="textAreaBottom"/>
              <a:pathLst>
                <a:path w="119" h="4033">
                  <a:moveTo>
                    <a:pt x="118" y="1"/>
                  </a:moveTo>
                  <a:cubicBezTo>
                    <a:pt x="98" y="10"/>
                    <a:pt x="69" y="10"/>
                    <a:pt x="39" y="10"/>
                  </a:cubicBezTo>
                  <a:lnTo>
                    <a:pt x="0" y="10"/>
                  </a:lnTo>
                  <a:lnTo>
                    <a:pt x="0" y="4033"/>
                  </a:lnTo>
                  <a:lnTo>
                    <a:pt x="118" y="4033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0" name="Google Shape;871;p 4"/>
            <p:cNvSpPr/>
            <p:nvPr/>
          </p:nvSpPr>
          <p:spPr>
            <a:xfrm>
              <a:off x="5738760" y="2883240"/>
              <a:ext cx="144720" cy="144720"/>
            </a:xfrm>
            <a:custGeom>
              <a:avLst/>
              <a:gdLst>
                <a:gd name="textAreaLeft" fmla="*/ 0 w 144720"/>
                <a:gd name="textAreaRight" fmla="*/ 146160 w 144720"/>
                <a:gd name="textAreaTop" fmla="*/ 0 h 144720"/>
                <a:gd name="textAreaBottom" fmla="*/ 146160 h 144720"/>
              </a:gdLst>
              <a:ahLst/>
              <a:cxnLst/>
              <a:rect l="textAreaLeft" t="textAreaTop" r="textAreaRight" b="textAreaBottom"/>
              <a:pathLst>
                <a:path w="2932" h="2932">
                  <a:moveTo>
                    <a:pt x="2853" y="1"/>
                  </a:moveTo>
                  <a:lnTo>
                    <a:pt x="1" y="2843"/>
                  </a:lnTo>
                  <a:lnTo>
                    <a:pt x="89" y="2931"/>
                  </a:lnTo>
                  <a:lnTo>
                    <a:pt x="2931" y="89"/>
                  </a:lnTo>
                  <a:lnTo>
                    <a:pt x="2853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080" bIns="73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1" name="Google Shape;872;p 4"/>
            <p:cNvSpPr/>
            <p:nvPr/>
          </p:nvSpPr>
          <p:spPr>
            <a:xfrm>
              <a:off x="5967000" y="2722320"/>
              <a:ext cx="77040" cy="77040"/>
            </a:xfrm>
            <a:custGeom>
              <a:avLst/>
              <a:gdLst>
                <a:gd name="textAreaLeft" fmla="*/ 0 w 77040"/>
                <a:gd name="textAreaRight" fmla="*/ 78480 w 77040"/>
                <a:gd name="textAreaTop" fmla="*/ 0 h 77040"/>
                <a:gd name="textAreaBottom" fmla="*/ 78480 h 77040"/>
              </a:gdLst>
              <a:ahLst/>
              <a:cxnLst/>
              <a:rect l="textAreaLeft" t="textAreaTop" r="textAreaRight" b="textAreaBottom"/>
              <a:pathLst>
                <a:path w="1575" h="1575">
                  <a:moveTo>
                    <a:pt x="1495" y="1"/>
                  </a:moveTo>
                  <a:lnTo>
                    <a:pt x="866" y="630"/>
                  </a:lnTo>
                  <a:lnTo>
                    <a:pt x="807" y="689"/>
                  </a:lnTo>
                  <a:lnTo>
                    <a:pt x="787" y="709"/>
                  </a:lnTo>
                  <a:lnTo>
                    <a:pt x="748" y="738"/>
                  </a:lnTo>
                  <a:lnTo>
                    <a:pt x="669" y="827"/>
                  </a:lnTo>
                  <a:lnTo>
                    <a:pt x="1" y="1486"/>
                  </a:lnTo>
                  <a:cubicBezTo>
                    <a:pt x="30" y="1515"/>
                    <a:pt x="60" y="1545"/>
                    <a:pt x="89" y="1574"/>
                  </a:cubicBezTo>
                  <a:lnTo>
                    <a:pt x="866" y="797"/>
                  </a:lnTo>
                  <a:lnTo>
                    <a:pt x="896" y="768"/>
                  </a:lnTo>
                  <a:lnTo>
                    <a:pt x="1574" y="89"/>
                  </a:lnTo>
                  <a:cubicBezTo>
                    <a:pt x="1545" y="60"/>
                    <a:pt x="1525" y="30"/>
                    <a:pt x="149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9240" bIns="39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2" name="Google Shape;873;p 4"/>
            <p:cNvSpPr/>
            <p:nvPr/>
          </p:nvSpPr>
          <p:spPr>
            <a:xfrm>
              <a:off x="6127560" y="2492280"/>
              <a:ext cx="146520" cy="146520"/>
            </a:xfrm>
            <a:custGeom>
              <a:avLst/>
              <a:gdLst>
                <a:gd name="textAreaLeft" fmla="*/ 0 w 146520"/>
                <a:gd name="textAreaRight" fmla="*/ 147960 w 146520"/>
                <a:gd name="textAreaTop" fmla="*/ 0 h 146520"/>
                <a:gd name="textAreaBottom" fmla="*/ 147960 h 146520"/>
              </a:gdLst>
              <a:ahLst/>
              <a:cxnLst/>
              <a:rect l="textAreaLeft" t="textAreaTop" r="textAreaRight" b="textAreaBottom"/>
              <a:pathLst>
                <a:path w="2971" h="2971">
                  <a:moveTo>
                    <a:pt x="2892" y="0"/>
                  </a:moveTo>
                  <a:lnTo>
                    <a:pt x="89" y="2803"/>
                  </a:lnTo>
                  <a:lnTo>
                    <a:pt x="0" y="2882"/>
                  </a:lnTo>
                  <a:cubicBezTo>
                    <a:pt x="30" y="2911"/>
                    <a:pt x="59" y="2941"/>
                    <a:pt x="89" y="2970"/>
                  </a:cubicBezTo>
                  <a:lnTo>
                    <a:pt x="177" y="2882"/>
                  </a:lnTo>
                  <a:lnTo>
                    <a:pt x="2951" y="109"/>
                  </a:lnTo>
                  <a:lnTo>
                    <a:pt x="2971" y="89"/>
                  </a:lnTo>
                  <a:lnTo>
                    <a:pt x="2892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800" bIns="738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3" name="Google Shape;874;p 4"/>
            <p:cNvSpPr/>
            <p:nvPr/>
          </p:nvSpPr>
          <p:spPr>
            <a:xfrm>
              <a:off x="5630760" y="2757600"/>
              <a:ext cx="199800" cy="4320"/>
            </a:xfrm>
            <a:custGeom>
              <a:avLst/>
              <a:gdLst>
                <a:gd name="textAreaLeft" fmla="*/ 0 w 199800"/>
                <a:gd name="textAreaRight" fmla="*/ 201240 w 199800"/>
                <a:gd name="textAreaTop" fmla="*/ 0 h 4320"/>
                <a:gd name="textAreaBottom" fmla="*/ 5760 h 4320"/>
              </a:gdLst>
              <a:ahLst/>
              <a:cxnLst/>
              <a:rect l="textAreaLeft" t="textAreaTop" r="textAreaRight" b="textAreaBottom"/>
              <a:pathLst>
                <a:path w="4043" h="119">
                  <a:moveTo>
                    <a:pt x="0" y="1"/>
                  </a:moveTo>
                  <a:lnTo>
                    <a:pt x="0" y="119"/>
                  </a:lnTo>
                  <a:lnTo>
                    <a:pt x="4042" y="119"/>
                  </a:lnTo>
                  <a:lnTo>
                    <a:pt x="4042" y="8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4" name="Google Shape;875;p 4"/>
            <p:cNvSpPr/>
            <p:nvPr/>
          </p:nvSpPr>
          <p:spPr>
            <a:xfrm>
              <a:off x="5953680" y="2757600"/>
              <a:ext cx="103320" cy="4320"/>
            </a:xfrm>
            <a:custGeom>
              <a:avLst/>
              <a:gdLst>
                <a:gd name="textAreaLeft" fmla="*/ 0 w 103320"/>
                <a:gd name="textAreaRight" fmla="*/ 104760 w 103320"/>
                <a:gd name="textAreaTop" fmla="*/ 0 h 4320"/>
                <a:gd name="textAreaBottom" fmla="*/ 5760 h 4320"/>
              </a:gdLst>
              <a:ahLst/>
              <a:cxnLst/>
              <a:rect l="textAreaLeft" t="textAreaTop" r="textAreaRight" b="textAreaBottom"/>
              <a:pathLst>
                <a:path w="2105" h="119">
                  <a:moveTo>
                    <a:pt x="10" y="1"/>
                  </a:moveTo>
                  <a:cubicBezTo>
                    <a:pt x="0" y="30"/>
                    <a:pt x="0" y="50"/>
                    <a:pt x="10" y="80"/>
                  </a:cubicBezTo>
                  <a:cubicBezTo>
                    <a:pt x="0" y="89"/>
                    <a:pt x="0" y="109"/>
                    <a:pt x="10" y="119"/>
                  </a:cubicBezTo>
                  <a:lnTo>
                    <a:pt x="2105" y="119"/>
                  </a:lnTo>
                  <a:cubicBezTo>
                    <a:pt x="2105" y="109"/>
                    <a:pt x="2105" y="89"/>
                    <a:pt x="2105" y="80"/>
                  </a:cubicBezTo>
                  <a:lnTo>
                    <a:pt x="2105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5" name="Google Shape;876;p 4"/>
            <p:cNvSpPr/>
            <p:nvPr/>
          </p:nvSpPr>
          <p:spPr>
            <a:xfrm>
              <a:off x="6181560" y="2757600"/>
              <a:ext cx="200880" cy="4320"/>
            </a:xfrm>
            <a:custGeom>
              <a:avLst/>
              <a:gdLst>
                <a:gd name="textAreaLeft" fmla="*/ 0 w 200880"/>
                <a:gd name="textAreaRight" fmla="*/ 202320 w 200880"/>
                <a:gd name="textAreaTop" fmla="*/ 0 h 4320"/>
                <a:gd name="textAreaBottom" fmla="*/ 5760 h 4320"/>
              </a:gdLst>
              <a:ahLst/>
              <a:cxnLst/>
              <a:rect l="textAreaLeft" t="textAreaTop" r="textAreaRight" b="textAreaBottom"/>
              <a:pathLst>
                <a:path w="4063" h="119">
                  <a:moveTo>
                    <a:pt x="0" y="1"/>
                  </a:moveTo>
                  <a:lnTo>
                    <a:pt x="0" y="89"/>
                  </a:lnTo>
                  <a:lnTo>
                    <a:pt x="0" y="119"/>
                  </a:lnTo>
                  <a:lnTo>
                    <a:pt x="4062" y="119"/>
                  </a:lnTo>
                  <a:lnTo>
                    <a:pt x="406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6" name="Google Shape;877;p 4"/>
            <p:cNvSpPr/>
            <p:nvPr/>
          </p:nvSpPr>
          <p:spPr>
            <a:xfrm>
              <a:off x="5738760" y="2492280"/>
              <a:ext cx="145440" cy="145440"/>
            </a:xfrm>
            <a:custGeom>
              <a:avLst/>
              <a:gdLst>
                <a:gd name="textAreaLeft" fmla="*/ 0 w 145440"/>
                <a:gd name="textAreaRight" fmla="*/ 146880 w 145440"/>
                <a:gd name="textAreaTop" fmla="*/ 0 h 145440"/>
                <a:gd name="textAreaBottom" fmla="*/ 146880 h 145440"/>
              </a:gdLst>
              <a:ahLst/>
              <a:cxnLst/>
              <a:rect l="textAreaLeft" t="textAreaTop" r="textAreaRight" b="textAreaBottom"/>
              <a:pathLst>
                <a:path w="2952" h="2951">
                  <a:moveTo>
                    <a:pt x="89" y="0"/>
                  </a:moveTo>
                  <a:lnTo>
                    <a:pt x="30" y="59"/>
                  </a:lnTo>
                  <a:lnTo>
                    <a:pt x="10" y="79"/>
                  </a:lnTo>
                  <a:lnTo>
                    <a:pt x="1" y="89"/>
                  </a:lnTo>
                  <a:lnTo>
                    <a:pt x="2863" y="2951"/>
                  </a:lnTo>
                  <a:cubicBezTo>
                    <a:pt x="2892" y="2921"/>
                    <a:pt x="2922" y="2892"/>
                    <a:pt x="2951" y="2862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440" bIns="73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7" name="Google Shape;878;p 4"/>
            <p:cNvSpPr/>
            <p:nvPr/>
          </p:nvSpPr>
          <p:spPr>
            <a:xfrm>
              <a:off x="5968080" y="2721600"/>
              <a:ext cx="77040" cy="77040"/>
            </a:xfrm>
            <a:custGeom>
              <a:avLst/>
              <a:gdLst>
                <a:gd name="textAreaLeft" fmla="*/ 0 w 77040"/>
                <a:gd name="textAreaRight" fmla="*/ 78480 w 77040"/>
                <a:gd name="textAreaTop" fmla="*/ 0 h 77040"/>
                <a:gd name="textAreaBottom" fmla="*/ 78480 h 77040"/>
              </a:gdLst>
              <a:ahLst/>
              <a:cxnLst/>
              <a:rect l="textAreaLeft" t="textAreaTop" r="textAreaRight" b="textAreaBottom"/>
              <a:pathLst>
                <a:path w="1574" h="1574">
                  <a:moveTo>
                    <a:pt x="89" y="0"/>
                  </a:moveTo>
                  <a:cubicBezTo>
                    <a:pt x="59" y="30"/>
                    <a:pt x="30" y="59"/>
                    <a:pt x="0" y="89"/>
                  </a:cubicBezTo>
                  <a:lnTo>
                    <a:pt x="640" y="728"/>
                  </a:lnTo>
                  <a:lnTo>
                    <a:pt x="708" y="787"/>
                  </a:lnTo>
                  <a:lnTo>
                    <a:pt x="728" y="816"/>
                  </a:lnTo>
                  <a:lnTo>
                    <a:pt x="767" y="846"/>
                  </a:lnTo>
                  <a:lnTo>
                    <a:pt x="787" y="875"/>
                  </a:lnTo>
                  <a:lnTo>
                    <a:pt x="846" y="934"/>
                  </a:lnTo>
                  <a:lnTo>
                    <a:pt x="1495" y="1574"/>
                  </a:lnTo>
                  <a:cubicBezTo>
                    <a:pt x="1515" y="1544"/>
                    <a:pt x="1544" y="1515"/>
                    <a:pt x="1574" y="1485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9240" bIns="39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8" name="Google Shape;879;p 4"/>
            <p:cNvSpPr/>
            <p:nvPr/>
          </p:nvSpPr>
          <p:spPr>
            <a:xfrm>
              <a:off x="6129000" y="2882160"/>
              <a:ext cx="145080" cy="145440"/>
            </a:xfrm>
            <a:custGeom>
              <a:avLst/>
              <a:gdLst>
                <a:gd name="textAreaLeft" fmla="*/ 0 w 145080"/>
                <a:gd name="textAreaRight" fmla="*/ 146520 w 145080"/>
                <a:gd name="textAreaTop" fmla="*/ 0 h 145440"/>
                <a:gd name="textAreaBottom" fmla="*/ 146880 h 145440"/>
              </a:gdLst>
              <a:ahLst/>
              <a:cxnLst/>
              <a:rect l="textAreaLeft" t="textAreaTop" r="textAreaRight" b="textAreaBottom"/>
              <a:pathLst>
                <a:path w="2942" h="2952">
                  <a:moveTo>
                    <a:pt x="80" y="1"/>
                  </a:moveTo>
                  <a:cubicBezTo>
                    <a:pt x="50" y="30"/>
                    <a:pt x="21" y="60"/>
                    <a:pt x="1" y="89"/>
                  </a:cubicBezTo>
                  <a:lnTo>
                    <a:pt x="2863" y="2951"/>
                  </a:lnTo>
                  <a:lnTo>
                    <a:pt x="2883" y="2932"/>
                  </a:lnTo>
                  <a:lnTo>
                    <a:pt x="2942" y="2873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440" bIns="73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39" name="Google Shape;880;p 4"/>
            <p:cNvSpPr/>
            <p:nvPr/>
          </p:nvSpPr>
          <p:spPr>
            <a:xfrm>
              <a:off x="6321600" y="1967400"/>
              <a:ext cx="555120" cy="954360"/>
            </a:xfrm>
            <a:custGeom>
              <a:avLst/>
              <a:gdLst>
                <a:gd name="textAreaLeft" fmla="*/ 0 w 555120"/>
                <a:gd name="textAreaRight" fmla="*/ 556560 w 555120"/>
                <a:gd name="textAreaTop" fmla="*/ 0 h 954360"/>
                <a:gd name="textAreaBottom" fmla="*/ 955800 h 954360"/>
              </a:gdLst>
              <a:ahLst/>
              <a:cxnLst/>
              <a:rect l="textAreaLeft" t="textAreaTop" r="textAreaRight" b="textAreaBottom"/>
              <a:pathLst>
                <a:path w="11174" h="19198">
                  <a:moveTo>
                    <a:pt x="493" y="1"/>
                  </a:moveTo>
                  <a:cubicBezTo>
                    <a:pt x="217" y="1"/>
                    <a:pt x="1" y="227"/>
                    <a:pt x="1" y="502"/>
                  </a:cubicBezTo>
                  <a:lnTo>
                    <a:pt x="1" y="18696"/>
                  </a:lnTo>
                  <a:cubicBezTo>
                    <a:pt x="1" y="18972"/>
                    <a:pt x="217" y="19198"/>
                    <a:pt x="493" y="19198"/>
                  </a:cubicBezTo>
                  <a:lnTo>
                    <a:pt x="9531" y="19198"/>
                  </a:lnTo>
                  <a:lnTo>
                    <a:pt x="10898" y="17890"/>
                  </a:lnTo>
                  <a:cubicBezTo>
                    <a:pt x="11173" y="17890"/>
                    <a:pt x="10770" y="16356"/>
                    <a:pt x="10770" y="16080"/>
                  </a:cubicBezTo>
                  <a:lnTo>
                    <a:pt x="10967" y="4387"/>
                  </a:lnTo>
                  <a:cubicBezTo>
                    <a:pt x="10967" y="4111"/>
                    <a:pt x="11045" y="1938"/>
                    <a:pt x="10770" y="1938"/>
                  </a:cubicBezTo>
                  <a:lnTo>
                    <a:pt x="9531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0" name="Google Shape;881;p 4"/>
            <p:cNvSpPr/>
            <p:nvPr/>
          </p:nvSpPr>
          <p:spPr>
            <a:xfrm>
              <a:off x="6796080" y="1967400"/>
              <a:ext cx="125640" cy="954000"/>
            </a:xfrm>
            <a:custGeom>
              <a:avLst/>
              <a:gdLst>
                <a:gd name="textAreaLeft" fmla="*/ 0 w 125640"/>
                <a:gd name="textAreaRight" fmla="*/ 127080 w 125640"/>
                <a:gd name="textAreaTop" fmla="*/ 0 h 954000"/>
                <a:gd name="textAreaBottom" fmla="*/ 955440 h 954000"/>
              </a:gdLst>
              <a:ahLst/>
              <a:cxnLst/>
              <a:rect l="textAreaLeft" t="textAreaTop" r="textAreaRight" b="textAreaBottom"/>
              <a:pathLst>
                <a:path w="2549" h="19189">
                  <a:moveTo>
                    <a:pt x="1" y="1"/>
                  </a:moveTo>
                  <a:lnTo>
                    <a:pt x="1" y="19188"/>
                  </a:lnTo>
                  <a:lnTo>
                    <a:pt x="2056" y="19188"/>
                  </a:lnTo>
                  <a:cubicBezTo>
                    <a:pt x="2332" y="19188"/>
                    <a:pt x="2548" y="18972"/>
                    <a:pt x="2548" y="18696"/>
                  </a:cubicBezTo>
                  <a:lnTo>
                    <a:pt x="2548" y="502"/>
                  </a:lnTo>
                  <a:cubicBezTo>
                    <a:pt x="2548" y="227"/>
                    <a:pt x="2322" y="1"/>
                    <a:pt x="2047" y="1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1" name="Google Shape;882;p 4"/>
            <p:cNvSpPr/>
            <p:nvPr/>
          </p:nvSpPr>
          <p:spPr>
            <a:xfrm>
              <a:off x="6682320" y="2274480"/>
              <a:ext cx="465120" cy="190080"/>
            </a:xfrm>
            <a:custGeom>
              <a:avLst/>
              <a:gdLst>
                <a:gd name="textAreaLeft" fmla="*/ 0 w 465120"/>
                <a:gd name="textAreaRight" fmla="*/ 466560 w 465120"/>
                <a:gd name="textAreaTop" fmla="*/ 0 h 190080"/>
                <a:gd name="textAreaBottom" fmla="*/ 191520 h 190080"/>
              </a:gdLst>
              <a:ahLst/>
              <a:cxnLst/>
              <a:rect l="textAreaLeft" t="textAreaTop" r="textAreaRight" b="textAreaBottom"/>
              <a:pathLst>
                <a:path w="9373" h="3847">
                  <a:moveTo>
                    <a:pt x="0" y="1"/>
                  </a:moveTo>
                  <a:lnTo>
                    <a:pt x="0" y="3846"/>
                  </a:lnTo>
                  <a:lnTo>
                    <a:pt x="9373" y="3846"/>
                  </a:lnTo>
                  <a:lnTo>
                    <a:pt x="8930" y="1820"/>
                  </a:lnTo>
                  <a:lnTo>
                    <a:pt x="9373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2" name="Google Shape;883;p 4"/>
            <p:cNvSpPr/>
            <p:nvPr/>
          </p:nvSpPr>
          <p:spPr>
            <a:xfrm>
              <a:off x="7107480" y="2274480"/>
              <a:ext cx="40320" cy="190080"/>
            </a:xfrm>
            <a:custGeom>
              <a:avLst/>
              <a:gdLst>
                <a:gd name="textAreaLeft" fmla="*/ 0 w 40320"/>
                <a:gd name="textAreaRight" fmla="*/ 41760 w 40320"/>
                <a:gd name="textAreaTop" fmla="*/ 0 h 190080"/>
                <a:gd name="textAreaBottom" fmla="*/ 191520 h 190080"/>
              </a:gdLst>
              <a:ahLst/>
              <a:cxnLst/>
              <a:rect l="textAreaLeft" t="textAreaTop" r="textAreaRight" b="textAreaBottom"/>
              <a:pathLst>
                <a:path w="837" h="3847">
                  <a:moveTo>
                    <a:pt x="837" y="1"/>
                  </a:moveTo>
                  <a:cubicBezTo>
                    <a:pt x="837" y="1"/>
                    <a:pt x="188" y="316"/>
                    <a:pt x="60" y="1653"/>
                  </a:cubicBezTo>
                  <a:cubicBezTo>
                    <a:pt x="1" y="2460"/>
                    <a:pt x="276" y="3256"/>
                    <a:pt x="837" y="3846"/>
                  </a:cubicBez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3" name="Google Shape;884;p 4"/>
            <p:cNvSpPr/>
            <p:nvPr/>
          </p:nvSpPr>
          <p:spPr>
            <a:xfrm>
              <a:off x="6654240" y="2268000"/>
              <a:ext cx="146880" cy="201240"/>
            </a:xfrm>
            <a:custGeom>
              <a:avLst/>
              <a:gdLst>
                <a:gd name="textAreaLeft" fmla="*/ 0 w 146880"/>
                <a:gd name="textAreaRight" fmla="*/ 148320 w 146880"/>
                <a:gd name="textAreaTop" fmla="*/ 0 h 201240"/>
                <a:gd name="textAreaBottom" fmla="*/ 202680 h 201240"/>
              </a:gdLst>
              <a:ahLst/>
              <a:cxnLst/>
              <a:rect l="textAreaLeft" t="textAreaTop" r="textAreaRight" b="textAreaBottom"/>
              <a:pathLst>
                <a:path w="2981" h="4072">
                  <a:moveTo>
                    <a:pt x="2105" y="0"/>
                  </a:moveTo>
                  <a:cubicBezTo>
                    <a:pt x="1525" y="0"/>
                    <a:pt x="965" y="246"/>
                    <a:pt x="571" y="669"/>
                  </a:cubicBezTo>
                  <a:cubicBezTo>
                    <a:pt x="188" y="1072"/>
                    <a:pt x="1" y="1623"/>
                    <a:pt x="40" y="2183"/>
                  </a:cubicBezTo>
                  <a:lnTo>
                    <a:pt x="40" y="2242"/>
                  </a:lnTo>
                  <a:cubicBezTo>
                    <a:pt x="158" y="3285"/>
                    <a:pt x="1043" y="4072"/>
                    <a:pt x="2096" y="4072"/>
                  </a:cubicBezTo>
                  <a:lnTo>
                    <a:pt x="2892" y="4072"/>
                  </a:lnTo>
                  <a:cubicBezTo>
                    <a:pt x="2978" y="4072"/>
                    <a:pt x="2981" y="3943"/>
                    <a:pt x="2901" y="3943"/>
                  </a:cubicBezTo>
                  <a:cubicBezTo>
                    <a:pt x="2898" y="3943"/>
                    <a:pt x="2895" y="3943"/>
                    <a:pt x="2892" y="3944"/>
                  </a:cubicBezTo>
                  <a:lnTo>
                    <a:pt x="2096" y="3944"/>
                  </a:lnTo>
                  <a:cubicBezTo>
                    <a:pt x="1102" y="3944"/>
                    <a:pt x="276" y="3206"/>
                    <a:pt x="168" y="2223"/>
                  </a:cubicBezTo>
                  <a:lnTo>
                    <a:pt x="168" y="2174"/>
                  </a:lnTo>
                  <a:cubicBezTo>
                    <a:pt x="129" y="1652"/>
                    <a:pt x="306" y="1141"/>
                    <a:pt x="670" y="757"/>
                  </a:cubicBezTo>
                  <a:cubicBezTo>
                    <a:pt x="1033" y="354"/>
                    <a:pt x="1555" y="128"/>
                    <a:pt x="2105" y="128"/>
                  </a:cubicBezTo>
                  <a:lnTo>
                    <a:pt x="2833" y="128"/>
                  </a:lnTo>
                  <a:cubicBezTo>
                    <a:pt x="2873" y="128"/>
                    <a:pt x="2902" y="98"/>
                    <a:pt x="2902" y="69"/>
                  </a:cubicBezTo>
                  <a:cubicBezTo>
                    <a:pt x="2902" y="30"/>
                    <a:pt x="2873" y="0"/>
                    <a:pt x="2833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4" name="Google Shape;885;p 4"/>
            <p:cNvSpPr/>
            <p:nvPr/>
          </p:nvSpPr>
          <p:spPr>
            <a:xfrm>
              <a:off x="7034040" y="2274840"/>
              <a:ext cx="40320" cy="189720"/>
            </a:xfrm>
            <a:custGeom>
              <a:avLst/>
              <a:gdLst>
                <a:gd name="textAreaLeft" fmla="*/ 0 w 40320"/>
                <a:gd name="textAreaRight" fmla="*/ 41760 w 40320"/>
                <a:gd name="textAreaTop" fmla="*/ 0 h 189720"/>
                <a:gd name="textAreaBottom" fmla="*/ 191160 h 189720"/>
              </a:gdLst>
              <a:ahLst/>
              <a:cxnLst/>
              <a:rect l="textAreaLeft" t="textAreaTop" r="textAreaRight" b="textAreaBottom"/>
              <a:pathLst>
                <a:path w="837" h="3837">
                  <a:moveTo>
                    <a:pt x="679" y="1"/>
                  </a:moveTo>
                  <a:cubicBezTo>
                    <a:pt x="601" y="119"/>
                    <a:pt x="532" y="256"/>
                    <a:pt x="473" y="394"/>
                  </a:cubicBezTo>
                  <a:cubicBezTo>
                    <a:pt x="1" y="1496"/>
                    <a:pt x="1" y="2735"/>
                    <a:pt x="463" y="3836"/>
                  </a:cubicBezTo>
                  <a:lnTo>
                    <a:pt x="601" y="3836"/>
                  </a:lnTo>
                  <a:cubicBezTo>
                    <a:pt x="128" y="2755"/>
                    <a:pt x="128" y="1525"/>
                    <a:pt x="591" y="443"/>
                  </a:cubicBezTo>
                  <a:cubicBezTo>
                    <a:pt x="660" y="286"/>
                    <a:pt x="738" y="138"/>
                    <a:pt x="837" y="1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5" name="Google Shape;886;p 4"/>
            <p:cNvSpPr/>
            <p:nvPr/>
          </p:nvSpPr>
          <p:spPr>
            <a:xfrm>
              <a:off x="6492600" y="2112840"/>
              <a:ext cx="117000" cy="100080"/>
            </a:xfrm>
            <a:custGeom>
              <a:avLst/>
              <a:gdLst>
                <a:gd name="textAreaLeft" fmla="*/ 0 w 117000"/>
                <a:gd name="textAreaRight" fmla="*/ 118440 w 117000"/>
                <a:gd name="textAreaTop" fmla="*/ 0 h 100080"/>
                <a:gd name="textAreaBottom" fmla="*/ 101520 h 100080"/>
              </a:gdLst>
              <a:ahLst/>
              <a:cxnLst/>
              <a:rect l="textAreaLeft" t="textAreaTop" r="textAreaRight" b="textAreaBottom"/>
              <a:pathLst>
                <a:path w="2381" h="2041">
                  <a:moveTo>
                    <a:pt x="1361" y="131"/>
                  </a:moveTo>
                  <a:cubicBezTo>
                    <a:pt x="1817" y="131"/>
                    <a:pt x="2253" y="485"/>
                    <a:pt x="2253" y="1023"/>
                  </a:cubicBezTo>
                  <a:cubicBezTo>
                    <a:pt x="2253" y="1515"/>
                    <a:pt x="1859" y="1908"/>
                    <a:pt x="1367" y="1908"/>
                  </a:cubicBezTo>
                  <a:cubicBezTo>
                    <a:pt x="571" y="1908"/>
                    <a:pt x="177" y="954"/>
                    <a:pt x="738" y="394"/>
                  </a:cubicBezTo>
                  <a:cubicBezTo>
                    <a:pt x="920" y="212"/>
                    <a:pt x="1143" y="131"/>
                    <a:pt x="1361" y="131"/>
                  </a:cubicBezTo>
                  <a:close/>
                  <a:moveTo>
                    <a:pt x="1367" y="0"/>
                  </a:moveTo>
                  <a:cubicBezTo>
                    <a:pt x="463" y="0"/>
                    <a:pt x="0" y="1102"/>
                    <a:pt x="649" y="1741"/>
                  </a:cubicBezTo>
                  <a:cubicBezTo>
                    <a:pt x="856" y="1948"/>
                    <a:pt x="1110" y="2041"/>
                    <a:pt x="1359" y="2041"/>
                  </a:cubicBezTo>
                  <a:cubicBezTo>
                    <a:pt x="1881" y="2041"/>
                    <a:pt x="2380" y="1635"/>
                    <a:pt x="2380" y="1023"/>
                  </a:cubicBezTo>
                  <a:cubicBezTo>
                    <a:pt x="2380" y="463"/>
                    <a:pt x="1928" y="0"/>
                    <a:pt x="1367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760" bIns="507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6" name="Google Shape;887;p 4"/>
            <p:cNvSpPr/>
            <p:nvPr/>
          </p:nvSpPr>
          <p:spPr>
            <a:xfrm>
              <a:off x="6456600" y="2557800"/>
              <a:ext cx="179640" cy="153360"/>
            </a:xfrm>
            <a:custGeom>
              <a:avLst/>
              <a:gdLst>
                <a:gd name="textAreaLeft" fmla="*/ 0 w 179640"/>
                <a:gd name="textAreaRight" fmla="*/ 181080 w 179640"/>
                <a:gd name="textAreaTop" fmla="*/ 0 h 153360"/>
                <a:gd name="textAreaBottom" fmla="*/ 154800 h 153360"/>
              </a:gdLst>
              <a:ahLst/>
              <a:cxnLst/>
              <a:rect l="textAreaLeft" t="textAreaTop" r="textAreaRight" b="textAreaBottom"/>
              <a:pathLst>
                <a:path w="3640" h="3112">
                  <a:moveTo>
                    <a:pt x="2075" y="117"/>
                  </a:moveTo>
                  <a:cubicBezTo>
                    <a:pt x="2810" y="117"/>
                    <a:pt x="3511" y="689"/>
                    <a:pt x="3511" y="1554"/>
                  </a:cubicBezTo>
                  <a:cubicBezTo>
                    <a:pt x="3511" y="2341"/>
                    <a:pt x="2872" y="2980"/>
                    <a:pt x="2085" y="2980"/>
                  </a:cubicBezTo>
                  <a:cubicBezTo>
                    <a:pt x="807" y="2980"/>
                    <a:pt x="168" y="1436"/>
                    <a:pt x="1072" y="541"/>
                  </a:cubicBezTo>
                  <a:cubicBezTo>
                    <a:pt x="1365" y="248"/>
                    <a:pt x="1724" y="117"/>
                    <a:pt x="2075" y="117"/>
                  </a:cubicBezTo>
                  <a:close/>
                  <a:moveTo>
                    <a:pt x="2085" y="0"/>
                  </a:moveTo>
                  <a:cubicBezTo>
                    <a:pt x="699" y="0"/>
                    <a:pt x="0" y="1672"/>
                    <a:pt x="984" y="2656"/>
                  </a:cubicBezTo>
                  <a:cubicBezTo>
                    <a:pt x="1302" y="2970"/>
                    <a:pt x="1691" y="3111"/>
                    <a:pt x="2073" y="3111"/>
                  </a:cubicBezTo>
                  <a:cubicBezTo>
                    <a:pt x="2873" y="3111"/>
                    <a:pt x="3639" y="2493"/>
                    <a:pt x="3639" y="1554"/>
                  </a:cubicBezTo>
                  <a:cubicBezTo>
                    <a:pt x="3639" y="689"/>
                    <a:pt x="2941" y="0"/>
                    <a:pt x="2085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400" bIns="77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7" name="Google Shape;888;p 4"/>
            <p:cNvSpPr/>
            <p:nvPr/>
          </p:nvSpPr>
          <p:spPr>
            <a:xfrm>
              <a:off x="6416640" y="2922840"/>
              <a:ext cx="141120" cy="783720"/>
            </a:xfrm>
            <a:custGeom>
              <a:avLst/>
              <a:gdLst>
                <a:gd name="textAreaLeft" fmla="*/ 0 w 141120"/>
                <a:gd name="textAreaRight" fmla="*/ 142560 w 141120"/>
                <a:gd name="textAreaTop" fmla="*/ 0 h 783720"/>
                <a:gd name="textAreaBottom" fmla="*/ 785160 h 783720"/>
              </a:gdLst>
              <a:ahLst/>
              <a:cxnLst/>
              <a:rect l="textAreaLeft" t="textAreaTop" r="textAreaRight" b="textAreaBottom"/>
              <a:pathLst>
                <a:path w="2863" h="16779">
                  <a:moveTo>
                    <a:pt x="1" y="0"/>
                  </a:moveTo>
                  <a:lnTo>
                    <a:pt x="1" y="16778"/>
                  </a:lnTo>
                  <a:lnTo>
                    <a:pt x="2863" y="16778"/>
                  </a:lnTo>
                  <a:lnTo>
                    <a:pt x="2863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8" name="Google Shape;889;p 4"/>
            <p:cNvSpPr/>
            <p:nvPr/>
          </p:nvSpPr>
          <p:spPr>
            <a:xfrm>
              <a:off x="6018120" y="3559320"/>
              <a:ext cx="937440" cy="161280"/>
            </a:xfrm>
            <a:custGeom>
              <a:avLst/>
              <a:gdLst>
                <a:gd name="textAreaLeft" fmla="*/ 0 w 937440"/>
                <a:gd name="textAreaRight" fmla="*/ 938880 w 937440"/>
                <a:gd name="textAreaTop" fmla="*/ 0 h 161280"/>
                <a:gd name="textAreaBottom" fmla="*/ 162720 h 161280"/>
              </a:gdLst>
              <a:ahLst/>
              <a:cxnLst/>
              <a:rect l="textAreaLeft" t="textAreaTop" r="textAreaRight" b="textAreaBottom"/>
              <a:pathLst>
                <a:path w="18854" h="3266">
                  <a:moveTo>
                    <a:pt x="8212" y="0"/>
                  </a:moveTo>
                  <a:lnTo>
                    <a:pt x="4" y="3264"/>
                  </a:lnTo>
                  <a:lnTo>
                    <a:pt x="4" y="3264"/>
                  </a:lnTo>
                  <a:cubicBezTo>
                    <a:pt x="286" y="3196"/>
                    <a:pt x="18854" y="3177"/>
                    <a:pt x="18854" y="3177"/>
                  </a:cubicBezTo>
                  <a:lnTo>
                    <a:pt x="10592" y="0"/>
                  </a:lnTo>
                  <a:close/>
                  <a:moveTo>
                    <a:pt x="4" y="3264"/>
                  </a:moveTo>
                  <a:lnTo>
                    <a:pt x="4" y="3264"/>
                  </a:lnTo>
                  <a:cubicBezTo>
                    <a:pt x="2" y="3265"/>
                    <a:pt x="1" y="3265"/>
                    <a:pt x="0" y="3265"/>
                  </a:cubicBezTo>
                  <a:lnTo>
                    <a:pt x="4" y="3264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49" name="Google Shape;890;p 4"/>
            <p:cNvSpPr/>
            <p:nvPr/>
          </p:nvSpPr>
          <p:spPr>
            <a:xfrm>
              <a:off x="7242120" y="3582360"/>
              <a:ext cx="406440" cy="369720"/>
            </a:xfrm>
            <a:custGeom>
              <a:avLst/>
              <a:gdLst>
                <a:gd name="textAreaLeft" fmla="*/ 0 w 406440"/>
                <a:gd name="textAreaRight" fmla="*/ 407880 w 406440"/>
                <a:gd name="textAreaTop" fmla="*/ 0 h 369720"/>
                <a:gd name="textAreaBottom" fmla="*/ 371160 h 369720"/>
              </a:gdLst>
              <a:ahLst/>
              <a:cxnLst/>
              <a:rect l="textAreaLeft" t="textAreaTop" r="textAreaRight" b="textAreaBottom"/>
              <a:pathLst>
                <a:path w="8193" h="7456">
                  <a:moveTo>
                    <a:pt x="4093" y="1"/>
                  </a:moveTo>
                  <a:cubicBezTo>
                    <a:pt x="3138" y="1"/>
                    <a:pt x="2184" y="364"/>
                    <a:pt x="1456" y="1092"/>
                  </a:cubicBezTo>
                  <a:cubicBezTo>
                    <a:pt x="0" y="2548"/>
                    <a:pt x="0" y="4908"/>
                    <a:pt x="1456" y="6364"/>
                  </a:cubicBezTo>
                  <a:cubicBezTo>
                    <a:pt x="2184" y="7091"/>
                    <a:pt x="3138" y="7455"/>
                    <a:pt x="4093" y="7455"/>
                  </a:cubicBezTo>
                  <a:cubicBezTo>
                    <a:pt x="5048" y="7455"/>
                    <a:pt x="6005" y="7091"/>
                    <a:pt x="6737" y="6364"/>
                  </a:cubicBezTo>
                  <a:cubicBezTo>
                    <a:pt x="8193" y="4908"/>
                    <a:pt x="8193" y="2548"/>
                    <a:pt x="6737" y="1092"/>
                  </a:cubicBezTo>
                  <a:cubicBezTo>
                    <a:pt x="6005" y="364"/>
                    <a:pt x="5048" y="1"/>
                    <a:pt x="4093" y="1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50" name="Google Shape;891;p 4"/>
            <p:cNvSpPr/>
            <p:nvPr/>
          </p:nvSpPr>
          <p:spPr>
            <a:xfrm>
              <a:off x="6840720" y="3441240"/>
              <a:ext cx="728640" cy="260640"/>
            </a:xfrm>
            <a:custGeom>
              <a:avLst/>
              <a:gdLst>
                <a:gd name="textAreaLeft" fmla="*/ 0 w 728640"/>
                <a:gd name="textAreaRight" fmla="*/ 730080 w 728640"/>
                <a:gd name="textAreaTop" fmla="*/ 0 h 260640"/>
                <a:gd name="textAreaBottom" fmla="*/ 262080 h 260640"/>
              </a:gdLst>
              <a:ahLst/>
              <a:cxnLst/>
              <a:rect l="textAreaLeft" t="textAreaTop" r="textAreaRight" b="textAreaBottom"/>
              <a:pathLst>
                <a:path fill="none" w="14665" h="5262">
                  <a:moveTo>
                    <a:pt x="1250" y="167"/>
                  </a:moveTo>
                  <a:cubicBezTo>
                    <a:pt x="1" y="1603"/>
                    <a:pt x="916" y="3846"/>
                    <a:pt x="2814" y="4003"/>
                  </a:cubicBezTo>
                  <a:cubicBezTo>
                    <a:pt x="4200" y="4111"/>
                    <a:pt x="5459" y="2862"/>
                    <a:pt x="5597" y="1475"/>
                  </a:cubicBezTo>
                  <a:cubicBezTo>
                    <a:pt x="5636" y="1131"/>
                    <a:pt x="5607" y="767"/>
                    <a:pt x="5420" y="472"/>
                  </a:cubicBezTo>
                  <a:cubicBezTo>
                    <a:pt x="5233" y="187"/>
                    <a:pt x="4849" y="0"/>
                    <a:pt x="4525" y="118"/>
                  </a:cubicBezTo>
                  <a:cubicBezTo>
                    <a:pt x="4230" y="236"/>
                    <a:pt x="4072" y="561"/>
                    <a:pt x="3994" y="875"/>
                  </a:cubicBezTo>
                  <a:cubicBezTo>
                    <a:pt x="3551" y="2537"/>
                    <a:pt x="4692" y="4455"/>
                    <a:pt x="6364" y="4858"/>
                  </a:cubicBezTo>
                  <a:cubicBezTo>
                    <a:pt x="8046" y="5262"/>
                    <a:pt x="9934" y="4072"/>
                    <a:pt x="10288" y="2380"/>
                  </a:cubicBezTo>
                  <a:cubicBezTo>
                    <a:pt x="10396" y="1987"/>
                    <a:pt x="10367" y="1564"/>
                    <a:pt x="10209" y="1180"/>
                  </a:cubicBezTo>
                  <a:cubicBezTo>
                    <a:pt x="10032" y="816"/>
                    <a:pt x="9659" y="521"/>
                    <a:pt x="9246" y="551"/>
                  </a:cubicBezTo>
                  <a:cubicBezTo>
                    <a:pt x="8793" y="571"/>
                    <a:pt x="8429" y="984"/>
                    <a:pt x="8341" y="1436"/>
                  </a:cubicBezTo>
                  <a:cubicBezTo>
                    <a:pt x="8252" y="1879"/>
                    <a:pt x="8400" y="2341"/>
                    <a:pt x="8636" y="2734"/>
                  </a:cubicBezTo>
                  <a:cubicBezTo>
                    <a:pt x="9305" y="3885"/>
                    <a:pt x="10613" y="4514"/>
                    <a:pt x="11940" y="4327"/>
                  </a:cubicBezTo>
                  <a:cubicBezTo>
                    <a:pt x="13258" y="4141"/>
                    <a:pt x="14340" y="3167"/>
                    <a:pt x="14665" y="1879"/>
                  </a:cubicBezTo>
                </a:path>
              </a:pathLst>
            </a:custGeom>
            <a:noFill/>
            <a:ln cap="rnd" w="9525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51" name="Google Shape;892;p 4"/>
            <p:cNvSpPr/>
            <p:nvPr/>
          </p:nvSpPr>
          <p:spPr>
            <a:xfrm>
              <a:off x="6529320" y="1300320"/>
              <a:ext cx="691560" cy="263160"/>
            </a:xfrm>
            <a:custGeom>
              <a:avLst/>
              <a:gdLst>
                <a:gd name="textAreaLeft" fmla="*/ 0 w 691560"/>
                <a:gd name="textAreaRight" fmla="*/ 693000 w 691560"/>
                <a:gd name="textAreaTop" fmla="*/ 0 h 263160"/>
                <a:gd name="textAreaBottom" fmla="*/ 264600 h 263160"/>
              </a:gdLst>
              <a:ahLst/>
              <a:cxnLst/>
              <a:rect l="textAreaLeft" t="textAreaTop" r="textAreaRight" b="textAreaBottom"/>
              <a:pathLst>
                <a:path fill="none" w="13918" h="5312">
                  <a:moveTo>
                    <a:pt x="444" y="5311"/>
                  </a:moveTo>
                  <a:cubicBezTo>
                    <a:pt x="1" y="4259"/>
                    <a:pt x="178" y="2961"/>
                    <a:pt x="935" y="2115"/>
                  </a:cubicBezTo>
                  <a:cubicBezTo>
                    <a:pt x="1683" y="1259"/>
                    <a:pt x="3001" y="935"/>
                    <a:pt x="4033" y="1397"/>
                  </a:cubicBezTo>
                  <a:cubicBezTo>
                    <a:pt x="5076" y="1869"/>
                    <a:pt x="5715" y="3118"/>
                    <a:pt x="5410" y="4220"/>
                  </a:cubicBezTo>
                  <a:cubicBezTo>
                    <a:pt x="5381" y="4338"/>
                    <a:pt x="5331" y="4456"/>
                    <a:pt x="5253" y="4564"/>
                  </a:cubicBezTo>
                  <a:cubicBezTo>
                    <a:pt x="4909" y="4997"/>
                    <a:pt x="4112" y="4672"/>
                    <a:pt x="3964" y="4131"/>
                  </a:cubicBezTo>
                  <a:cubicBezTo>
                    <a:pt x="3817" y="3590"/>
                    <a:pt x="4102" y="3030"/>
                    <a:pt x="4446" y="2577"/>
                  </a:cubicBezTo>
                  <a:cubicBezTo>
                    <a:pt x="4928" y="1948"/>
                    <a:pt x="5548" y="1397"/>
                    <a:pt x="6295" y="1122"/>
                  </a:cubicBezTo>
                  <a:cubicBezTo>
                    <a:pt x="7043" y="846"/>
                    <a:pt x="7928" y="896"/>
                    <a:pt x="8587" y="1348"/>
                  </a:cubicBezTo>
                  <a:cubicBezTo>
                    <a:pt x="9275" y="1840"/>
                    <a:pt x="9600" y="2705"/>
                    <a:pt x="9708" y="3541"/>
                  </a:cubicBezTo>
                  <a:cubicBezTo>
                    <a:pt x="9777" y="4102"/>
                    <a:pt x="9669" y="4810"/>
                    <a:pt x="9128" y="4977"/>
                  </a:cubicBezTo>
                  <a:cubicBezTo>
                    <a:pt x="8705" y="5105"/>
                    <a:pt x="8243" y="4761"/>
                    <a:pt x="8115" y="4338"/>
                  </a:cubicBezTo>
                  <a:cubicBezTo>
                    <a:pt x="7977" y="3905"/>
                    <a:pt x="8105" y="3443"/>
                    <a:pt x="8292" y="3040"/>
                  </a:cubicBezTo>
                  <a:cubicBezTo>
                    <a:pt x="9216" y="1023"/>
                    <a:pt x="11881" y="1"/>
                    <a:pt x="13917" y="886"/>
                  </a:cubicBezTo>
                </a:path>
              </a:pathLst>
            </a:custGeom>
            <a:noFill/>
            <a:ln cap="rnd" w="9525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052" name="Google Shape;893;p 4"/>
          <p:cNvGrpSpPr/>
          <p:nvPr/>
        </p:nvGrpSpPr>
        <p:grpSpPr>
          <a:xfrm>
            <a:off x="15120" y="4320000"/>
            <a:ext cx="1297440" cy="761760"/>
            <a:chOff x="15120" y="4320000"/>
            <a:chExt cx="1297440" cy="761760"/>
          </a:xfrm>
        </p:grpSpPr>
        <p:sp>
          <p:nvSpPr>
            <p:cNvPr id="1053" name="Google Shape;894;p 4"/>
            <p:cNvSpPr/>
            <p:nvPr/>
          </p:nvSpPr>
          <p:spPr>
            <a:xfrm>
              <a:off x="15120" y="4320000"/>
              <a:ext cx="1297440" cy="761760"/>
            </a:xfrm>
            <a:custGeom>
              <a:avLst/>
              <a:gdLst>
                <a:gd name="textAreaLeft" fmla="*/ 0 w 1297440"/>
                <a:gd name="textAreaRight" fmla="*/ 1298880 w 1297440"/>
                <a:gd name="textAreaTop" fmla="*/ 0 h 761760"/>
                <a:gd name="textAreaBottom" fmla="*/ 763200 h 761760"/>
              </a:gdLst>
              <a:ahLst/>
              <a:cxnLst/>
              <a:rect l="textAreaLeft" t="textAreaTop" r="textAreaRight" b="textAreaBottom"/>
              <a:pathLst>
                <a:path w="58331" h="34265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54" name="Google Shape;895;p 4"/>
            <p:cNvSpPr/>
            <p:nvPr/>
          </p:nvSpPr>
          <p:spPr>
            <a:xfrm>
              <a:off x="34200" y="4343040"/>
              <a:ext cx="1243800" cy="712080"/>
            </a:xfrm>
            <a:custGeom>
              <a:avLst/>
              <a:gdLst>
                <a:gd name="textAreaLeft" fmla="*/ 0 w 1243800"/>
                <a:gd name="textAreaRight" fmla="*/ 1245240 w 1243800"/>
                <a:gd name="textAreaTop" fmla="*/ 0 h 712080"/>
                <a:gd name="textAreaBottom" fmla="*/ 713520 h 712080"/>
              </a:gdLst>
              <a:ahLst/>
              <a:cxnLst/>
              <a:rect l="textAreaLeft" t="textAreaTop" r="textAreaRight" b="textAreaBottom"/>
              <a:pathLst>
                <a:path w="55912" h="32033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55" name="Google Shape;896;p 4"/>
            <p:cNvSpPr/>
            <p:nvPr/>
          </p:nvSpPr>
          <p:spPr>
            <a:xfrm>
              <a:off x="294840" y="4461480"/>
              <a:ext cx="649440" cy="115200"/>
            </a:xfrm>
            <a:custGeom>
              <a:avLst/>
              <a:gdLst>
                <a:gd name="textAreaLeft" fmla="*/ 0 w 649440"/>
                <a:gd name="textAreaRight" fmla="*/ 650880 w 649440"/>
                <a:gd name="textAreaTop" fmla="*/ 0 h 115200"/>
                <a:gd name="textAreaBottom" fmla="*/ 116640 h 115200"/>
              </a:gdLst>
              <a:ahLst/>
              <a:cxnLst/>
              <a:rect l="textAreaLeft" t="textAreaTop" r="textAreaRight" b="textAreaBottom"/>
              <a:pathLst>
                <a:path w="29220" h="5243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8320" bIns="58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56" name="Google Shape;897;p 4"/>
            <p:cNvSpPr/>
            <p:nvPr/>
          </p:nvSpPr>
          <p:spPr>
            <a:xfrm>
              <a:off x="943200" y="4485240"/>
              <a:ext cx="189000" cy="338400"/>
            </a:xfrm>
            <a:custGeom>
              <a:avLst/>
              <a:gdLst>
                <a:gd name="textAreaLeft" fmla="*/ 0 w 189000"/>
                <a:gd name="textAreaRight" fmla="*/ 190440 w 189000"/>
                <a:gd name="textAreaTop" fmla="*/ 0 h 338400"/>
                <a:gd name="textAreaBottom" fmla="*/ 339840 h 338400"/>
              </a:gdLst>
              <a:ahLst/>
              <a:cxnLst/>
              <a:rect l="textAreaLeft" t="textAreaTop" r="textAreaRight" b="textAreaBottom"/>
              <a:pathLst>
                <a:path w="8559" h="15257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57" name="Google Shape;898;p 4"/>
            <p:cNvSpPr/>
            <p:nvPr/>
          </p:nvSpPr>
          <p:spPr>
            <a:xfrm>
              <a:off x="1090080" y="4425840"/>
              <a:ext cx="95400" cy="230040"/>
            </a:xfrm>
            <a:custGeom>
              <a:avLst/>
              <a:gdLst>
                <a:gd name="textAreaLeft" fmla="*/ 0 w 95400"/>
                <a:gd name="textAreaRight" fmla="*/ 96840 w 9540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48" h="10396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58" name="Google Shape;899;p 4"/>
            <p:cNvSpPr/>
            <p:nvPr/>
          </p:nvSpPr>
          <p:spPr>
            <a:xfrm>
              <a:off x="111240" y="4704120"/>
              <a:ext cx="95760" cy="230040"/>
            </a:xfrm>
            <a:custGeom>
              <a:avLst/>
              <a:gdLst>
                <a:gd name="textAreaLeft" fmla="*/ 0 w 95760"/>
                <a:gd name="textAreaRight" fmla="*/ 97200 w 9576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58" h="10396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59" name="Google Shape;900;p 4"/>
            <p:cNvSpPr/>
            <p:nvPr/>
          </p:nvSpPr>
          <p:spPr>
            <a:xfrm>
              <a:off x="902880" y="4596120"/>
              <a:ext cx="95760" cy="230040"/>
            </a:xfrm>
            <a:custGeom>
              <a:avLst/>
              <a:gdLst>
                <a:gd name="textAreaLeft" fmla="*/ 0 w 95760"/>
                <a:gd name="textAreaRight" fmla="*/ 97200 w 9576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58" h="10397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60" name="Google Shape;901;p 4"/>
            <p:cNvSpPr/>
            <p:nvPr/>
          </p:nvSpPr>
          <p:spPr>
            <a:xfrm>
              <a:off x="273240" y="4737600"/>
              <a:ext cx="86040" cy="107640"/>
            </a:xfrm>
            <a:custGeom>
              <a:avLst/>
              <a:gdLst>
                <a:gd name="textAreaLeft" fmla="*/ 0 w 86040"/>
                <a:gd name="textAreaRight" fmla="*/ 87480 w 86040"/>
                <a:gd name="textAreaTop" fmla="*/ 0 h 107640"/>
                <a:gd name="textAreaBottom" fmla="*/ 109080 h 107640"/>
              </a:gdLst>
              <a:ahLst/>
              <a:cxnLst/>
              <a:rect l="textAreaLeft" t="textAreaTop" r="textAreaRight" b="textAreaBottom"/>
              <a:pathLst>
                <a:path w="3925" h="4903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360" bIns="54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61" name="Google Shape;902;p 4"/>
            <p:cNvSpPr/>
            <p:nvPr/>
          </p:nvSpPr>
          <p:spPr>
            <a:xfrm>
              <a:off x="364320" y="4728600"/>
              <a:ext cx="53280" cy="106920"/>
            </a:xfrm>
            <a:custGeom>
              <a:avLst/>
              <a:gdLst>
                <a:gd name="textAreaLeft" fmla="*/ 0 w 53280"/>
                <a:gd name="textAreaRight" fmla="*/ 54720 w 53280"/>
                <a:gd name="textAreaTop" fmla="*/ 0 h 106920"/>
                <a:gd name="textAreaBottom" fmla="*/ 108360 h 106920"/>
              </a:gdLst>
              <a:ahLst/>
              <a:cxnLst/>
              <a:rect l="textAreaLeft" t="textAreaTop" r="textAreaRight" b="textAreaBottom"/>
              <a:pathLst>
                <a:path w="2460" h="4859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000" bIns="54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62" name="Google Shape;903;p 4"/>
            <p:cNvSpPr/>
            <p:nvPr/>
          </p:nvSpPr>
          <p:spPr>
            <a:xfrm>
              <a:off x="422280" y="4713480"/>
              <a:ext cx="94680" cy="113760"/>
            </a:xfrm>
            <a:custGeom>
              <a:avLst/>
              <a:gdLst>
                <a:gd name="textAreaLeft" fmla="*/ 0 w 94680"/>
                <a:gd name="textAreaRight" fmla="*/ 96120 w 94680"/>
                <a:gd name="textAreaTop" fmla="*/ 0 h 113760"/>
                <a:gd name="textAreaBottom" fmla="*/ 115200 h 113760"/>
              </a:gdLst>
              <a:ahLst/>
              <a:cxnLst/>
              <a:rect l="textAreaLeft" t="textAreaTop" r="textAreaRight" b="textAreaBottom"/>
              <a:pathLst>
                <a:path w="4318" h="5174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7600" bIns="57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63" name="Google Shape;904;p 4"/>
            <p:cNvSpPr/>
            <p:nvPr/>
          </p:nvSpPr>
          <p:spPr>
            <a:xfrm>
              <a:off x="532080" y="4701240"/>
              <a:ext cx="86760" cy="111240"/>
            </a:xfrm>
            <a:custGeom>
              <a:avLst/>
              <a:gdLst>
                <a:gd name="textAreaLeft" fmla="*/ 0 w 86760"/>
                <a:gd name="textAreaRight" fmla="*/ 88200 w 86760"/>
                <a:gd name="textAreaTop" fmla="*/ 0 h 111240"/>
                <a:gd name="textAreaBottom" fmla="*/ 112680 h 111240"/>
              </a:gdLst>
              <a:ahLst/>
              <a:cxnLst/>
              <a:rect l="textAreaLeft" t="textAreaTop" r="textAreaRight" b="textAreaBottom"/>
              <a:pathLst>
                <a:path w="3955" h="5056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160" bIns="56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64" name="Google Shape;905;p 4"/>
            <p:cNvSpPr/>
            <p:nvPr/>
          </p:nvSpPr>
          <p:spPr>
            <a:xfrm>
              <a:off x="626760" y="4681800"/>
              <a:ext cx="131760" cy="117360"/>
            </a:xfrm>
            <a:custGeom>
              <a:avLst/>
              <a:gdLst>
                <a:gd name="textAreaLeft" fmla="*/ 0 w 131760"/>
                <a:gd name="textAreaRight" fmla="*/ 133200 w 131760"/>
                <a:gd name="textAreaTop" fmla="*/ 0 h 117360"/>
                <a:gd name="textAreaBottom" fmla="*/ 118800 h 117360"/>
              </a:gdLst>
              <a:ahLst/>
              <a:cxnLst/>
              <a:rect l="textAreaLeft" t="textAreaTop" r="textAreaRight" b="textAreaBottom"/>
              <a:pathLst>
                <a:path w="5981" h="5341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9400" bIns="59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65" name="Google Shape;906;p 4"/>
            <p:cNvSpPr/>
            <p:nvPr/>
          </p:nvSpPr>
          <p:spPr>
            <a:xfrm>
              <a:off x="771480" y="4671000"/>
              <a:ext cx="90000" cy="110880"/>
            </a:xfrm>
            <a:custGeom>
              <a:avLst/>
              <a:gdLst>
                <a:gd name="textAreaLeft" fmla="*/ 0 w 90000"/>
                <a:gd name="textAreaRight" fmla="*/ 91440 w 90000"/>
                <a:gd name="textAreaTop" fmla="*/ 0 h 110880"/>
                <a:gd name="textAreaBottom" fmla="*/ 112320 h 110880"/>
              </a:gdLst>
              <a:ahLst/>
              <a:cxnLst/>
              <a:rect l="textAreaLeft" t="textAreaTop" r="textAreaRight" b="textAreaBottom"/>
              <a:pathLst>
                <a:path w="4102" h="5036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160" bIns="56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66" name="Google Shape;907;p 4"/>
            <p:cNvSpPr/>
            <p:nvPr/>
          </p:nvSpPr>
          <p:spPr>
            <a:xfrm>
              <a:off x="279360" y="4823640"/>
              <a:ext cx="619560" cy="147600"/>
            </a:xfrm>
            <a:custGeom>
              <a:avLst/>
              <a:gdLst>
                <a:gd name="textAreaLeft" fmla="*/ 0 w 619560"/>
                <a:gd name="textAreaRight" fmla="*/ 621000 w 619560"/>
                <a:gd name="textAreaTop" fmla="*/ 0 h 147600"/>
                <a:gd name="textAreaBottom" fmla="*/ 149040 h 147600"/>
              </a:gdLst>
              <a:ahLst/>
              <a:cxnLst/>
              <a:rect l="textAreaLeft" t="textAreaTop" r="textAreaRight" b="textAreaBottom"/>
              <a:pathLst>
                <a:path w="27883" h="670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520" bIns="74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67" name="Google Shape;908;p 4"/>
            <p:cNvSpPr/>
            <p:nvPr/>
          </p:nvSpPr>
          <p:spPr>
            <a:xfrm>
              <a:off x="227880" y="4552200"/>
              <a:ext cx="619200" cy="147600"/>
            </a:xfrm>
            <a:custGeom>
              <a:avLst/>
              <a:gdLst>
                <a:gd name="textAreaLeft" fmla="*/ 0 w 619200"/>
                <a:gd name="textAreaRight" fmla="*/ 620640 w 619200"/>
                <a:gd name="textAreaTop" fmla="*/ 0 h 147600"/>
                <a:gd name="textAreaBottom" fmla="*/ 149040 h 147600"/>
              </a:gdLst>
              <a:ahLst/>
              <a:cxnLst/>
              <a:rect l="textAreaLeft" t="textAreaTop" r="textAreaRight" b="textAreaBottom"/>
              <a:pathLst>
                <a:path w="27873" h="6699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520" bIns="74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068" name="Google Shape;909;p 4"/>
          <p:cNvGrpSpPr/>
          <p:nvPr/>
        </p:nvGrpSpPr>
        <p:grpSpPr>
          <a:xfrm>
            <a:off x="7893360" y="188280"/>
            <a:ext cx="925200" cy="869040"/>
            <a:chOff x="7893360" y="188280"/>
            <a:chExt cx="925200" cy="869040"/>
          </a:xfrm>
        </p:grpSpPr>
        <p:sp>
          <p:nvSpPr>
            <p:cNvPr id="1069" name="Google Shape;910;p 4"/>
            <p:cNvSpPr/>
            <p:nvPr/>
          </p:nvSpPr>
          <p:spPr>
            <a:xfrm>
              <a:off x="7893360" y="188280"/>
              <a:ext cx="810000" cy="351720"/>
            </a:xfrm>
            <a:custGeom>
              <a:avLst/>
              <a:gdLst>
                <a:gd name="textAreaLeft" fmla="*/ 0 w 810000"/>
                <a:gd name="textAreaRight" fmla="*/ 811440 w 810000"/>
                <a:gd name="textAreaTop" fmla="*/ 0 h 351720"/>
                <a:gd name="textAreaBottom" fmla="*/ 353160 h 351720"/>
              </a:gdLst>
              <a:ahLst/>
              <a:cxnLst/>
              <a:rect l="textAreaLeft" t="textAreaTop" r="textAreaRight" b="textAreaBottom"/>
              <a:pathLst>
                <a:path w="49647" h="2161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0" name="Google Shape;911;p 4"/>
            <p:cNvSpPr/>
            <p:nvPr/>
          </p:nvSpPr>
          <p:spPr>
            <a:xfrm>
              <a:off x="7918920" y="334080"/>
              <a:ext cx="899640" cy="723240"/>
            </a:xfrm>
            <a:custGeom>
              <a:avLst/>
              <a:gdLst>
                <a:gd name="textAreaLeft" fmla="*/ 0 w 899640"/>
                <a:gd name="textAreaRight" fmla="*/ 901080 w 899640"/>
                <a:gd name="textAreaTop" fmla="*/ 0 h 723240"/>
                <a:gd name="textAreaBottom" fmla="*/ 724680 h 723240"/>
              </a:gdLst>
              <a:ahLst/>
              <a:cxnLst/>
              <a:rect l="textAreaLeft" t="textAreaTop" r="textAreaRight" b="textAreaBottom"/>
              <a:pathLst>
                <a:path w="55144" h="44353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1" name="Google Shape;912;p 4"/>
            <p:cNvSpPr/>
            <p:nvPr/>
          </p:nvSpPr>
          <p:spPr>
            <a:xfrm>
              <a:off x="7911720" y="202320"/>
              <a:ext cx="768600" cy="315720"/>
            </a:xfrm>
            <a:custGeom>
              <a:avLst/>
              <a:gdLst>
                <a:gd name="textAreaLeft" fmla="*/ 0 w 768600"/>
                <a:gd name="textAreaRight" fmla="*/ 770040 w 768600"/>
                <a:gd name="textAreaTop" fmla="*/ 0 h 315720"/>
                <a:gd name="textAreaBottom" fmla="*/ 317160 h 315720"/>
              </a:gdLst>
              <a:ahLst/>
              <a:cxnLst/>
              <a:rect l="textAreaLeft" t="textAreaTop" r="textAreaRight" b="textAreaBottom"/>
              <a:pathLst>
                <a:path w="47129" h="19405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2" name="Google Shape;913;p 4"/>
            <p:cNvSpPr/>
            <p:nvPr/>
          </p:nvSpPr>
          <p:spPr>
            <a:xfrm>
              <a:off x="8045640" y="388800"/>
              <a:ext cx="114840" cy="7344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440"/>
                <a:gd name="textAreaBottom" fmla="*/ 74880 h 73440"/>
              </a:gdLst>
              <a:ahLst/>
              <a:cxnLst/>
              <a:rect l="textAreaLeft" t="textAreaTop" r="textAreaRight" b="textAreaBottom"/>
              <a:pathLst>
                <a:path w="7112" h="4575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3" name="Google Shape;914;p 4"/>
            <p:cNvSpPr/>
            <p:nvPr/>
          </p:nvSpPr>
          <p:spPr>
            <a:xfrm>
              <a:off x="7929360" y="429840"/>
              <a:ext cx="114840" cy="7344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440"/>
                <a:gd name="textAreaBottom" fmla="*/ 74880 h 73440"/>
              </a:gdLst>
              <a:ahLst/>
              <a:cxnLst/>
              <a:rect l="textAreaLeft" t="textAreaTop" r="textAreaRight" b="textAreaBottom"/>
              <a:pathLst>
                <a:path w="7112" h="4574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4" name="Google Shape;915;p 4"/>
            <p:cNvSpPr/>
            <p:nvPr/>
          </p:nvSpPr>
          <p:spPr>
            <a:xfrm>
              <a:off x="8175600" y="344880"/>
              <a:ext cx="114840" cy="7380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5" name="Google Shape;916;p 4"/>
            <p:cNvSpPr/>
            <p:nvPr/>
          </p:nvSpPr>
          <p:spPr>
            <a:xfrm>
              <a:off x="8305920" y="300600"/>
              <a:ext cx="114840" cy="7380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7112" h="4614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6" name="Google Shape;917;p 4"/>
            <p:cNvSpPr/>
            <p:nvPr/>
          </p:nvSpPr>
          <p:spPr>
            <a:xfrm>
              <a:off x="8436600" y="256320"/>
              <a:ext cx="114840" cy="7380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7" name="Google Shape;918;p 4"/>
            <p:cNvSpPr/>
            <p:nvPr/>
          </p:nvSpPr>
          <p:spPr>
            <a:xfrm>
              <a:off x="7936560" y="348480"/>
              <a:ext cx="860040" cy="687240"/>
            </a:xfrm>
            <a:custGeom>
              <a:avLst/>
              <a:gdLst>
                <a:gd name="textAreaLeft" fmla="*/ 0 w 860040"/>
                <a:gd name="textAreaRight" fmla="*/ 861480 w 860040"/>
                <a:gd name="textAreaTop" fmla="*/ 0 h 687240"/>
                <a:gd name="textAreaBottom" fmla="*/ 688680 h 687240"/>
              </a:gdLst>
              <a:ahLst/>
              <a:cxnLst/>
              <a:rect l="textAreaLeft" t="textAreaTop" r="textAreaRight" b="textAreaBottom"/>
              <a:pathLst>
                <a:path w="52725" h="42133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8" name="Google Shape;919;p 4"/>
            <p:cNvSpPr/>
            <p:nvPr/>
          </p:nvSpPr>
          <p:spPr>
            <a:xfrm>
              <a:off x="8019360" y="617040"/>
              <a:ext cx="42840" cy="42480"/>
            </a:xfrm>
            <a:custGeom>
              <a:avLst/>
              <a:gdLst>
                <a:gd name="textAreaLeft" fmla="*/ 0 w 42840"/>
                <a:gd name="textAreaRight" fmla="*/ 44280 w 42840"/>
                <a:gd name="textAreaTop" fmla="*/ 0 h 42480"/>
                <a:gd name="textAreaBottom" fmla="*/ 43920 h 42480"/>
              </a:gdLst>
              <a:ahLst/>
              <a:cxnLst/>
              <a:rect l="textAreaLeft" t="textAreaTop" r="textAreaRight" b="textAreaBottom"/>
              <a:pathLst>
                <a:path w="2706" h="2686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960" bIns="219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79" name="Google Shape;920;p 4"/>
            <p:cNvSpPr/>
            <p:nvPr/>
          </p:nvSpPr>
          <p:spPr>
            <a:xfrm>
              <a:off x="8069040" y="609840"/>
              <a:ext cx="11160" cy="39240"/>
            </a:xfrm>
            <a:custGeom>
              <a:avLst/>
              <a:gdLst>
                <a:gd name="textAreaLeft" fmla="*/ 0 w 11160"/>
                <a:gd name="textAreaRight" fmla="*/ 12600 w 11160"/>
                <a:gd name="textAreaTop" fmla="*/ 0 h 39240"/>
                <a:gd name="textAreaBottom" fmla="*/ 40680 h 39240"/>
              </a:gdLst>
              <a:ahLst/>
              <a:cxnLst/>
              <a:rect l="textAreaLeft" t="textAreaTop" r="textAreaRight" b="textAreaBottom"/>
              <a:pathLst>
                <a:path w="778" h="249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0" name="Google Shape;921;p 4"/>
            <p:cNvSpPr/>
            <p:nvPr/>
          </p:nvSpPr>
          <p:spPr>
            <a:xfrm>
              <a:off x="8089200" y="602640"/>
              <a:ext cx="38880" cy="42120"/>
            </a:xfrm>
            <a:custGeom>
              <a:avLst/>
              <a:gdLst>
                <a:gd name="textAreaLeft" fmla="*/ 0 w 38880"/>
                <a:gd name="textAreaRight" fmla="*/ 40320 w 3888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1" name="Google Shape;922;p 4"/>
            <p:cNvSpPr/>
            <p:nvPr/>
          </p:nvSpPr>
          <p:spPr>
            <a:xfrm>
              <a:off x="8133120" y="591120"/>
              <a:ext cx="35280" cy="44280"/>
            </a:xfrm>
            <a:custGeom>
              <a:avLst/>
              <a:gdLst>
                <a:gd name="textAreaLeft" fmla="*/ 0 w 35280"/>
                <a:gd name="textAreaRight" fmla="*/ 36720 w 35280"/>
                <a:gd name="textAreaTop" fmla="*/ 0 h 44280"/>
                <a:gd name="textAreaBottom" fmla="*/ 45720 h 44280"/>
              </a:gdLst>
              <a:ahLst/>
              <a:cxnLst/>
              <a:rect l="textAreaLeft" t="textAreaTop" r="textAreaRight" b="textAreaBottom"/>
              <a:pathLst>
                <a:path w="2243" h="2794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2" name="Google Shape;923;p 4"/>
            <p:cNvSpPr/>
            <p:nvPr/>
          </p:nvSpPr>
          <p:spPr>
            <a:xfrm>
              <a:off x="8172000" y="583560"/>
              <a:ext cx="39600" cy="40320"/>
            </a:xfrm>
            <a:custGeom>
              <a:avLst/>
              <a:gdLst>
                <a:gd name="textAreaLeft" fmla="*/ 0 w 39600"/>
                <a:gd name="textAreaRight" fmla="*/ 41040 w 39600"/>
                <a:gd name="textAreaTop" fmla="*/ 0 h 40320"/>
                <a:gd name="textAreaBottom" fmla="*/ 41760 h 40320"/>
              </a:gdLst>
              <a:ahLst/>
              <a:cxnLst/>
              <a:rect l="textAreaLeft" t="textAreaTop" r="textAreaRight" b="textAreaBottom"/>
              <a:pathLst>
                <a:path w="2509" h="2553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3" name="Google Shape;924;p 4"/>
            <p:cNvSpPr/>
            <p:nvPr/>
          </p:nvSpPr>
          <p:spPr>
            <a:xfrm>
              <a:off x="8210520" y="573480"/>
              <a:ext cx="31680" cy="42120"/>
            </a:xfrm>
            <a:custGeom>
              <a:avLst/>
              <a:gdLst>
                <a:gd name="textAreaLeft" fmla="*/ 0 w 31680"/>
                <a:gd name="textAreaRight" fmla="*/ 33120 w 3168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2017" h="2676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4" name="Google Shape;925;p 4"/>
            <p:cNvSpPr/>
            <p:nvPr/>
          </p:nvSpPr>
          <p:spPr>
            <a:xfrm>
              <a:off x="8249760" y="566640"/>
              <a:ext cx="45360" cy="39960"/>
            </a:xfrm>
            <a:custGeom>
              <a:avLst/>
              <a:gdLst>
                <a:gd name="textAreaLeft" fmla="*/ 0 w 45360"/>
                <a:gd name="textAreaRight" fmla="*/ 46800 w 45360"/>
                <a:gd name="textAreaTop" fmla="*/ 0 h 39960"/>
                <a:gd name="textAreaBottom" fmla="*/ 41400 h 39960"/>
              </a:gdLst>
              <a:ahLst/>
              <a:cxnLst/>
              <a:rect l="textAreaLeft" t="textAreaTop" r="textAreaRight" b="textAreaBottom"/>
              <a:pathLst>
                <a:path w="2862" h="2543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520" bIns="20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5" name="Google Shape;926;p 4"/>
            <p:cNvSpPr/>
            <p:nvPr/>
          </p:nvSpPr>
          <p:spPr>
            <a:xfrm>
              <a:off x="8302320" y="556920"/>
              <a:ext cx="38880" cy="42120"/>
            </a:xfrm>
            <a:custGeom>
              <a:avLst/>
              <a:gdLst>
                <a:gd name="textAreaLeft" fmla="*/ 0 w 38880"/>
                <a:gd name="textAreaRight" fmla="*/ 40320 w 3888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6" name="Google Shape;927;p 4"/>
            <p:cNvSpPr/>
            <p:nvPr/>
          </p:nvSpPr>
          <p:spPr>
            <a:xfrm>
              <a:off x="8092800" y="861480"/>
              <a:ext cx="45000" cy="43920"/>
            </a:xfrm>
            <a:custGeom>
              <a:avLst/>
              <a:gdLst>
                <a:gd name="textAreaLeft" fmla="*/ 0 w 45000"/>
                <a:gd name="textAreaRight" fmla="*/ 46440 w 45000"/>
                <a:gd name="textAreaTop" fmla="*/ 0 h 43920"/>
                <a:gd name="textAreaBottom" fmla="*/ 45360 h 43920"/>
              </a:gdLst>
              <a:ahLst/>
              <a:cxnLst/>
              <a:rect l="textAreaLeft" t="textAreaTop" r="textAreaRight" b="textAreaBottom"/>
              <a:pathLst>
                <a:path w="2843" h="2775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7" name="Google Shape;928;p 4"/>
            <p:cNvSpPr/>
            <p:nvPr/>
          </p:nvSpPr>
          <p:spPr>
            <a:xfrm>
              <a:off x="8144280" y="853920"/>
              <a:ext cx="42120" cy="37440"/>
            </a:xfrm>
            <a:custGeom>
              <a:avLst/>
              <a:gdLst>
                <a:gd name="textAreaLeft" fmla="*/ 0 w 42120"/>
                <a:gd name="textAreaRight" fmla="*/ 43560 w 42120"/>
                <a:gd name="textAreaTop" fmla="*/ 0 h 37440"/>
                <a:gd name="textAreaBottom" fmla="*/ 38880 h 37440"/>
              </a:gdLst>
              <a:ahLst/>
              <a:cxnLst/>
              <a:rect l="textAreaLeft" t="textAreaTop" r="textAreaRight" b="textAreaBottom"/>
              <a:pathLst>
                <a:path w="2666" h="2375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440" bIns="19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8" name="Google Shape;929;p 4"/>
            <p:cNvSpPr/>
            <p:nvPr/>
          </p:nvSpPr>
          <p:spPr>
            <a:xfrm>
              <a:off x="8186040" y="842040"/>
              <a:ext cx="35280" cy="39960"/>
            </a:xfrm>
            <a:custGeom>
              <a:avLst/>
              <a:gdLst>
                <a:gd name="textAreaLeft" fmla="*/ 0 w 35280"/>
                <a:gd name="textAreaRight" fmla="*/ 36720 w 35280"/>
                <a:gd name="textAreaTop" fmla="*/ 0 h 39960"/>
                <a:gd name="textAreaBottom" fmla="*/ 41400 h 39960"/>
              </a:gdLst>
              <a:ahLst/>
              <a:cxnLst/>
              <a:rect l="textAreaLeft" t="textAreaTop" r="textAreaRight" b="textAreaBottom"/>
              <a:pathLst>
                <a:path w="2243" h="2528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520" bIns="20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89" name="Google Shape;930;p 4"/>
            <p:cNvSpPr/>
            <p:nvPr/>
          </p:nvSpPr>
          <p:spPr>
            <a:xfrm>
              <a:off x="8230680" y="839520"/>
              <a:ext cx="10800" cy="36360"/>
            </a:xfrm>
            <a:custGeom>
              <a:avLst/>
              <a:gdLst>
                <a:gd name="textAreaLeft" fmla="*/ 0 w 10800"/>
                <a:gd name="textAreaRight" fmla="*/ 12240 w 10800"/>
                <a:gd name="textAreaTop" fmla="*/ 0 h 36360"/>
                <a:gd name="textAreaBottom" fmla="*/ 37800 h 36360"/>
              </a:gdLst>
              <a:ahLst/>
              <a:cxnLst/>
              <a:rect l="textAreaLeft" t="textAreaTop" r="textAreaRight" b="textAreaBottom"/>
              <a:pathLst>
                <a:path w="739" h="2322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0" name="Google Shape;931;p 4"/>
            <p:cNvSpPr/>
            <p:nvPr/>
          </p:nvSpPr>
          <p:spPr>
            <a:xfrm>
              <a:off x="8249400" y="830520"/>
              <a:ext cx="32760" cy="41040"/>
            </a:xfrm>
            <a:custGeom>
              <a:avLst/>
              <a:gdLst>
                <a:gd name="textAreaLeft" fmla="*/ 0 w 32760"/>
                <a:gd name="textAreaRight" fmla="*/ 34200 w 32760"/>
                <a:gd name="textAreaTop" fmla="*/ 0 h 41040"/>
                <a:gd name="textAreaBottom" fmla="*/ 42480 h 41040"/>
              </a:gdLst>
              <a:ahLst/>
              <a:cxnLst/>
              <a:rect l="textAreaLeft" t="textAreaTop" r="textAreaRight" b="textAreaBottom"/>
              <a:pathLst>
                <a:path w="2096" h="2607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1" name="Google Shape;932;p 4"/>
            <p:cNvSpPr/>
            <p:nvPr/>
          </p:nvSpPr>
          <p:spPr>
            <a:xfrm>
              <a:off x="8482320" y="37692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8" h="5616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2" name="Google Shape;933;p 4"/>
            <p:cNvSpPr/>
            <p:nvPr/>
          </p:nvSpPr>
          <p:spPr>
            <a:xfrm>
              <a:off x="8603280" y="35100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3" name="Google Shape;934;p 4"/>
            <p:cNvSpPr/>
            <p:nvPr/>
          </p:nvSpPr>
          <p:spPr>
            <a:xfrm>
              <a:off x="8348400" y="40716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4" name="Google Shape;935;p 4"/>
            <p:cNvSpPr/>
            <p:nvPr/>
          </p:nvSpPr>
          <p:spPr>
            <a:xfrm>
              <a:off x="8214480" y="437400"/>
              <a:ext cx="78480" cy="90360"/>
            </a:xfrm>
            <a:custGeom>
              <a:avLst/>
              <a:gdLst>
                <a:gd name="textAreaLeft" fmla="*/ 0 w 78480"/>
                <a:gd name="textAreaRight" fmla="*/ 79920 w 7848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898" h="5607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5" name="Google Shape;936;p 4"/>
            <p:cNvSpPr/>
            <p:nvPr/>
          </p:nvSpPr>
          <p:spPr>
            <a:xfrm>
              <a:off x="8079840" y="46800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6" name="Google Shape;937;p 4"/>
            <p:cNvSpPr/>
            <p:nvPr/>
          </p:nvSpPr>
          <p:spPr>
            <a:xfrm>
              <a:off x="7952760" y="496800"/>
              <a:ext cx="78480" cy="90000"/>
            </a:xfrm>
            <a:custGeom>
              <a:avLst/>
              <a:gdLst>
                <a:gd name="textAreaLeft" fmla="*/ 0 w 78480"/>
                <a:gd name="textAreaRight" fmla="*/ 79920 w 78480"/>
                <a:gd name="textAreaTop" fmla="*/ 0 h 90000"/>
                <a:gd name="textAreaBottom" fmla="*/ 91440 h 90000"/>
              </a:gdLst>
              <a:ahLst/>
              <a:cxnLst/>
              <a:rect l="textAreaLeft" t="textAreaTop" r="textAreaRight" b="textAreaBottom"/>
              <a:pathLst>
                <a:path w="4899" h="5597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7" name="Google Shape;938;p 4"/>
            <p:cNvSpPr/>
            <p:nvPr/>
          </p:nvSpPr>
          <p:spPr>
            <a:xfrm>
              <a:off x="7950240" y="418680"/>
              <a:ext cx="757440" cy="170280"/>
            </a:xfrm>
            <a:custGeom>
              <a:avLst/>
              <a:gdLst>
                <a:gd name="textAreaLeft" fmla="*/ 0 w 757440"/>
                <a:gd name="textAreaRight" fmla="*/ 758880 w 757440"/>
                <a:gd name="textAreaTop" fmla="*/ 0 h 170280"/>
                <a:gd name="textAreaBottom" fmla="*/ 171720 h 170280"/>
              </a:gdLst>
              <a:ahLst/>
              <a:cxnLst/>
              <a:rect l="textAreaLeft" t="textAreaTop" r="textAreaRight" b="textAreaBottom"/>
              <a:pathLst>
                <a:path w="46432" h="10506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5680" bIns="85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8" name="Google Shape;939;p 4"/>
            <p:cNvSpPr/>
            <p:nvPr/>
          </p:nvSpPr>
          <p:spPr>
            <a:xfrm>
              <a:off x="8020080" y="558000"/>
              <a:ext cx="660240" cy="141840"/>
            </a:xfrm>
            <a:custGeom>
              <a:avLst/>
              <a:gdLst>
                <a:gd name="textAreaLeft" fmla="*/ 0 w 660240"/>
                <a:gd name="textAreaRight" fmla="*/ 661680 w 660240"/>
                <a:gd name="textAreaTop" fmla="*/ 0 h 141840"/>
                <a:gd name="textAreaBottom" fmla="*/ 143280 h 141840"/>
              </a:gdLst>
              <a:ahLst/>
              <a:cxnLst/>
              <a:rect l="textAreaLeft" t="textAreaTop" r="textAreaRight" b="textAreaBottom"/>
              <a:pathLst>
                <a:path w="40484" h="8775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1640" bIns="71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99" name="Google Shape;940;p 4"/>
            <p:cNvSpPr/>
            <p:nvPr/>
          </p:nvSpPr>
          <p:spPr>
            <a:xfrm>
              <a:off x="8055360" y="709920"/>
              <a:ext cx="659880" cy="141840"/>
            </a:xfrm>
            <a:custGeom>
              <a:avLst/>
              <a:gdLst>
                <a:gd name="textAreaLeft" fmla="*/ 0 w 659880"/>
                <a:gd name="textAreaRight" fmla="*/ 661320 w 659880"/>
                <a:gd name="textAreaTop" fmla="*/ 0 h 141840"/>
                <a:gd name="textAreaBottom" fmla="*/ 143280 h 141840"/>
              </a:gdLst>
              <a:ahLst/>
              <a:cxnLst/>
              <a:rect l="textAreaLeft" t="textAreaTop" r="textAreaRight" b="textAreaBottom"/>
              <a:pathLst>
                <a:path w="40459" h="8778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1640" bIns="71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0" name="Google Shape;941;p 4"/>
            <p:cNvSpPr/>
            <p:nvPr/>
          </p:nvSpPr>
          <p:spPr>
            <a:xfrm>
              <a:off x="8170560" y="665640"/>
              <a:ext cx="34200" cy="151560"/>
            </a:xfrm>
            <a:custGeom>
              <a:avLst/>
              <a:gdLst>
                <a:gd name="textAreaLeft" fmla="*/ 0 w 34200"/>
                <a:gd name="textAreaRight" fmla="*/ 35640 w 34200"/>
                <a:gd name="textAreaTop" fmla="*/ 0 h 151560"/>
                <a:gd name="textAreaBottom" fmla="*/ 153000 h 151560"/>
              </a:gdLst>
              <a:ahLst/>
              <a:cxnLst/>
              <a:rect l="textAreaLeft" t="textAreaTop" r="textAreaRight" b="textAreaBottom"/>
              <a:pathLst>
                <a:path w="2184" h="9369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6320" bIns="76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1" name="Google Shape;942;p 4"/>
            <p:cNvSpPr/>
            <p:nvPr/>
          </p:nvSpPr>
          <p:spPr>
            <a:xfrm>
              <a:off x="8514360" y="595080"/>
              <a:ext cx="34920" cy="153000"/>
            </a:xfrm>
            <a:custGeom>
              <a:avLst/>
              <a:gdLst>
                <a:gd name="textAreaLeft" fmla="*/ 0 w 34920"/>
                <a:gd name="textAreaRight" fmla="*/ 36360 w 34920"/>
                <a:gd name="textAreaTop" fmla="*/ 0 h 153000"/>
                <a:gd name="textAreaBottom" fmla="*/ 154440 h 153000"/>
              </a:gdLst>
              <a:ahLst/>
              <a:cxnLst/>
              <a:rect l="textAreaLeft" t="textAreaTop" r="textAreaRight" b="textAreaBottom"/>
              <a:pathLst>
                <a:path w="2214" h="9458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040" bIns="770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2" name="Google Shape;943;p 4"/>
            <p:cNvSpPr/>
            <p:nvPr/>
          </p:nvSpPr>
          <p:spPr>
            <a:xfrm>
              <a:off x="8085240" y="828720"/>
              <a:ext cx="645480" cy="139320"/>
            </a:xfrm>
            <a:custGeom>
              <a:avLst/>
              <a:gdLst>
                <a:gd name="textAreaLeft" fmla="*/ 0 w 645480"/>
                <a:gd name="textAreaRight" fmla="*/ 646920 w 645480"/>
                <a:gd name="textAreaTop" fmla="*/ 0 h 139320"/>
                <a:gd name="textAreaBottom" fmla="*/ 140760 h 139320"/>
              </a:gdLst>
              <a:ahLst/>
              <a:cxnLst/>
              <a:rect l="textAreaLeft" t="textAreaTop" r="textAreaRight" b="textAreaBottom"/>
              <a:pathLst>
                <a:path w="39586" h="8621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0200" bIns="70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3" name="Google Shape;944;p 4"/>
            <p:cNvSpPr/>
            <p:nvPr/>
          </p:nvSpPr>
          <p:spPr>
            <a:xfrm>
              <a:off x="8036280" y="724320"/>
              <a:ext cx="30600" cy="32760"/>
            </a:xfrm>
            <a:custGeom>
              <a:avLst/>
              <a:gdLst>
                <a:gd name="textAreaLeft" fmla="*/ 0 w 30600"/>
                <a:gd name="textAreaRight" fmla="*/ 32040 w 30600"/>
                <a:gd name="textAreaTop" fmla="*/ 0 h 32760"/>
                <a:gd name="textAreaBottom" fmla="*/ 34200 h 32760"/>
              </a:gdLst>
              <a:ahLst/>
              <a:cxnLst/>
              <a:rect l="textAreaLeft" t="textAreaTop" r="textAreaRight" b="textAreaBottom"/>
              <a:pathLst>
                <a:path w="1958" h="2097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4" name="Google Shape;945;p 4"/>
            <p:cNvSpPr/>
            <p:nvPr/>
          </p:nvSpPr>
          <p:spPr>
            <a:xfrm>
              <a:off x="8069400" y="714600"/>
              <a:ext cx="39240" cy="32400"/>
            </a:xfrm>
            <a:custGeom>
              <a:avLst/>
              <a:gdLst>
                <a:gd name="textAreaLeft" fmla="*/ 0 w 39240"/>
                <a:gd name="textAreaRight" fmla="*/ 40680 w 39240"/>
                <a:gd name="textAreaTop" fmla="*/ 0 h 32400"/>
                <a:gd name="textAreaBottom" fmla="*/ 33840 h 32400"/>
              </a:gdLst>
              <a:ahLst/>
              <a:cxnLst/>
              <a:rect l="textAreaLeft" t="textAreaTop" r="textAreaRight" b="textAreaBottom"/>
              <a:pathLst>
                <a:path w="2497" h="2062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5" name="Google Shape;946;p 4"/>
            <p:cNvSpPr/>
            <p:nvPr/>
          </p:nvSpPr>
          <p:spPr>
            <a:xfrm>
              <a:off x="8112240" y="709560"/>
              <a:ext cx="26280" cy="3024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0240"/>
                <a:gd name="textAreaBottom" fmla="*/ 31680 h 30240"/>
              </a:gdLst>
              <a:ahLst/>
              <a:cxnLst/>
              <a:rect l="textAreaLeft" t="textAreaTop" r="textAreaRight" b="textAreaBottom"/>
              <a:pathLst>
                <a:path w="1703" h="1938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6" name="Google Shape;947;p 4"/>
            <p:cNvSpPr/>
            <p:nvPr/>
          </p:nvSpPr>
          <p:spPr>
            <a:xfrm>
              <a:off x="8141400" y="702720"/>
              <a:ext cx="26280" cy="3024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0240"/>
                <a:gd name="textAreaBottom" fmla="*/ 31680 h 30240"/>
              </a:gdLst>
              <a:ahLst/>
              <a:cxnLst/>
              <a:rect l="textAreaLeft" t="textAreaTop" r="textAreaRight" b="textAreaBottom"/>
              <a:pathLst>
                <a:path w="1702" h="1938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7" name="Google Shape;948;p 4"/>
            <p:cNvSpPr/>
            <p:nvPr/>
          </p:nvSpPr>
          <p:spPr>
            <a:xfrm>
              <a:off x="8202600" y="685080"/>
              <a:ext cx="26280" cy="3132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702" h="2013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8" name="Google Shape;949;p 4"/>
            <p:cNvSpPr/>
            <p:nvPr/>
          </p:nvSpPr>
          <p:spPr>
            <a:xfrm>
              <a:off x="8233560" y="677160"/>
              <a:ext cx="30960" cy="3132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978" h="2003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09" name="Google Shape;950;p 4"/>
            <p:cNvSpPr/>
            <p:nvPr/>
          </p:nvSpPr>
          <p:spPr>
            <a:xfrm>
              <a:off x="8269920" y="668160"/>
              <a:ext cx="27720" cy="34560"/>
            </a:xfrm>
            <a:custGeom>
              <a:avLst/>
              <a:gdLst>
                <a:gd name="textAreaLeft" fmla="*/ 0 w 27720"/>
                <a:gd name="textAreaRight" fmla="*/ 29160 w 27720"/>
                <a:gd name="textAreaTop" fmla="*/ 0 h 34560"/>
                <a:gd name="textAreaBottom" fmla="*/ 36000 h 3456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000" bIns="18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0" name="Google Shape;951;p 4"/>
            <p:cNvSpPr/>
            <p:nvPr/>
          </p:nvSpPr>
          <p:spPr>
            <a:xfrm>
              <a:off x="8303040" y="659520"/>
              <a:ext cx="31680" cy="35640"/>
            </a:xfrm>
            <a:custGeom>
              <a:avLst/>
              <a:gdLst>
                <a:gd name="textAreaLeft" fmla="*/ 0 w 31680"/>
                <a:gd name="textAreaRight" fmla="*/ 33120 w 31680"/>
                <a:gd name="textAreaTop" fmla="*/ 0 h 35640"/>
                <a:gd name="textAreaBottom" fmla="*/ 37080 h 35640"/>
              </a:gdLst>
              <a:ahLst/>
              <a:cxnLst/>
              <a:rect l="textAreaLeft" t="textAreaTop" r="textAreaRight" b="textAreaBottom"/>
              <a:pathLst>
                <a:path w="2027" h="2263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360" bIns="18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1" name="Google Shape;952;p 4"/>
            <p:cNvSpPr/>
            <p:nvPr/>
          </p:nvSpPr>
          <p:spPr>
            <a:xfrm>
              <a:off x="8342280" y="651600"/>
              <a:ext cx="27720" cy="34560"/>
            </a:xfrm>
            <a:custGeom>
              <a:avLst/>
              <a:gdLst>
                <a:gd name="textAreaLeft" fmla="*/ 0 w 27720"/>
                <a:gd name="textAreaRight" fmla="*/ 29160 w 27720"/>
                <a:gd name="textAreaTop" fmla="*/ 0 h 34560"/>
                <a:gd name="textAreaBottom" fmla="*/ 36000 h 3456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000" bIns="18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2" name="Google Shape;953;p 4"/>
            <p:cNvSpPr/>
            <p:nvPr/>
          </p:nvSpPr>
          <p:spPr>
            <a:xfrm>
              <a:off x="8540640" y="607320"/>
              <a:ext cx="30960" cy="3132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977" h="2002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3" name="Google Shape;954;p 4"/>
            <p:cNvSpPr/>
            <p:nvPr/>
          </p:nvSpPr>
          <p:spPr>
            <a:xfrm>
              <a:off x="8576640" y="597240"/>
              <a:ext cx="30240" cy="33120"/>
            </a:xfrm>
            <a:custGeom>
              <a:avLst/>
              <a:gdLst>
                <a:gd name="textAreaLeft" fmla="*/ 0 w 30240"/>
                <a:gd name="textAreaRight" fmla="*/ 31680 w 30240"/>
                <a:gd name="textAreaTop" fmla="*/ 0 h 33120"/>
                <a:gd name="textAreaBottom" fmla="*/ 34560 h 33120"/>
              </a:gdLst>
              <a:ahLst/>
              <a:cxnLst/>
              <a:rect l="textAreaLeft" t="textAreaTop" r="textAreaRight" b="textAreaBottom"/>
              <a:pathLst>
                <a:path w="1938" h="2123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4" name="Google Shape;955;p 4"/>
            <p:cNvSpPr/>
            <p:nvPr/>
          </p:nvSpPr>
          <p:spPr>
            <a:xfrm>
              <a:off x="8609760" y="589680"/>
              <a:ext cx="24120" cy="32760"/>
            </a:xfrm>
            <a:custGeom>
              <a:avLst/>
              <a:gdLst>
                <a:gd name="textAreaLeft" fmla="*/ 0 w 24120"/>
                <a:gd name="textAreaRight" fmla="*/ 25560 w 24120"/>
                <a:gd name="textAreaTop" fmla="*/ 0 h 32760"/>
                <a:gd name="textAreaBottom" fmla="*/ 34200 h 32760"/>
              </a:gdLst>
              <a:ahLst/>
              <a:cxnLst/>
              <a:rect l="textAreaLeft" t="textAreaTop" r="textAreaRight" b="textAreaBottom"/>
              <a:pathLst>
                <a:path w="1574" h="2096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115" name="PlaceHolder 22"/>
          <p:cNvSpPr/>
          <p:nvPr/>
        </p:nvSpPr>
        <p:spPr>
          <a:xfrm>
            <a:off x="720000" y="444960"/>
            <a:ext cx="5759640" cy="57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4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Some of the </a:t>
            </a:r>
            <a:r>
              <a:rPr b="1" lang="en" sz="4000" strike="noStrike" u="none">
                <a:solidFill>
                  <a:srgbClr val="385963"/>
                </a:solidFill>
                <a:effectLst/>
                <a:uFillTx/>
                <a:latin typeface="Rajdhani"/>
                <a:ea typeface="Rajdhani"/>
              </a:rPr>
              <a:t>Key</a:t>
            </a:r>
            <a:r>
              <a:rPr b="1" lang="en" sz="4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 </a:t>
            </a:r>
            <a:r>
              <a:rPr b="1" lang="en" sz="4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insights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6" name="Google Shape;2615;p 1"/>
          <p:cNvGrpSpPr/>
          <p:nvPr/>
        </p:nvGrpSpPr>
        <p:grpSpPr>
          <a:xfrm>
            <a:off x="737640" y="2484360"/>
            <a:ext cx="2286000" cy="2278080"/>
            <a:chOff x="737640" y="2484360"/>
            <a:chExt cx="2286000" cy="2278080"/>
          </a:xfrm>
        </p:grpSpPr>
        <p:sp>
          <p:nvSpPr>
            <p:cNvPr id="1117" name="Google Shape;2616;p 1"/>
            <p:cNvSpPr/>
            <p:nvPr/>
          </p:nvSpPr>
          <p:spPr>
            <a:xfrm rot="20842200">
              <a:off x="922680" y="2670480"/>
              <a:ext cx="1915560" cy="1905480"/>
            </a:xfrm>
            <a:custGeom>
              <a:avLst/>
              <a:gdLst>
                <a:gd name="textAreaLeft" fmla="*/ 0 w 1915560"/>
                <a:gd name="textAreaRight" fmla="*/ 1917000 w 1915560"/>
                <a:gd name="textAreaTop" fmla="*/ 0 h 1905480"/>
                <a:gd name="textAreaBottom" fmla="*/ 1906920 h 1905480"/>
              </a:gdLst>
              <a:ahLst/>
              <a:cxnLst/>
              <a:rect l="textAreaLeft" t="textAreaTop" r="textAreaRight" b="textAreaBottom"/>
              <a:pathLst>
                <a:path w="58754" h="58439">
                  <a:moveTo>
                    <a:pt x="31885" y="0"/>
                  </a:moveTo>
                  <a:cubicBezTo>
                    <a:pt x="27636" y="0"/>
                    <a:pt x="23447" y="1082"/>
                    <a:pt x="19729" y="3147"/>
                  </a:cubicBezTo>
                  <a:cubicBezTo>
                    <a:pt x="17369" y="4455"/>
                    <a:pt x="15490" y="6009"/>
                    <a:pt x="14153" y="7770"/>
                  </a:cubicBezTo>
                  <a:cubicBezTo>
                    <a:pt x="12924" y="9412"/>
                    <a:pt x="12038" y="11281"/>
                    <a:pt x="11556" y="13277"/>
                  </a:cubicBezTo>
                  <a:cubicBezTo>
                    <a:pt x="6462" y="13818"/>
                    <a:pt x="2361" y="18027"/>
                    <a:pt x="2056" y="23210"/>
                  </a:cubicBezTo>
                  <a:lnTo>
                    <a:pt x="69" y="56560"/>
                  </a:lnTo>
                  <a:cubicBezTo>
                    <a:pt x="1" y="57573"/>
                    <a:pt x="817" y="58438"/>
                    <a:pt x="1840" y="58438"/>
                  </a:cubicBezTo>
                  <a:lnTo>
                    <a:pt x="52027" y="58438"/>
                  </a:lnTo>
                  <a:cubicBezTo>
                    <a:pt x="52951" y="58438"/>
                    <a:pt x="53718" y="57730"/>
                    <a:pt x="53797" y="56806"/>
                  </a:cubicBezTo>
                  <a:lnTo>
                    <a:pt x="54889" y="43765"/>
                  </a:lnTo>
                  <a:cubicBezTo>
                    <a:pt x="57514" y="38788"/>
                    <a:pt x="58754" y="32504"/>
                    <a:pt x="58291" y="26475"/>
                  </a:cubicBezTo>
                  <a:cubicBezTo>
                    <a:pt x="57810" y="20093"/>
                    <a:pt x="55725" y="14388"/>
                    <a:pt x="52263" y="9982"/>
                  </a:cubicBezTo>
                  <a:cubicBezTo>
                    <a:pt x="47345" y="3728"/>
                    <a:pt x="39723" y="0"/>
                    <a:pt x="31885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8" name="Google Shape;2617;p 1"/>
            <p:cNvSpPr/>
            <p:nvPr/>
          </p:nvSpPr>
          <p:spPr>
            <a:xfrm rot="20842200">
              <a:off x="1322640" y="2688840"/>
              <a:ext cx="1442880" cy="1662840"/>
            </a:xfrm>
            <a:custGeom>
              <a:avLst/>
              <a:gdLst>
                <a:gd name="textAreaLeft" fmla="*/ 0 w 1442880"/>
                <a:gd name="textAreaRight" fmla="*/ 1444320 w 1442880"/>
                <a:gd name="textAreaTop" fmla="*/ 0 h 1662840"/>
                <a:gd name="textAreaBottom" fmla="*/ 1664280 h 1662840"/>
              </a:gdLst>
              <a:ahLst/>
              <a:cxnLst/>
              <a:rect l="textAreaLeft" t="textAreaTop" r="textAreaRight" b="textAreaBottom"/>
              <a:pathLst>
                <a:path w="44268" h="51004">
                  <a:moveTo>
                    <a:pt x="19165" y="0"/>
                  </a:moveTo>
                  <a:cubicBezTo>
                    <a:pt x="15329" y="0"/>
                    <a:pt x="11452" y="942"/>
                    <a:pt x="7869" y="2926"/>
                  </a:cubicBezTo>
                  <a:cubicBezTo>
                    <a:pt x="5951" y="3989"/>
                    <a:pt x="4171" y="5336"/>
                    <a:pt x="2843" y="7067"/>
                  </a:cubicBezTo>
                  <a:cubicBezTo>
                    <a:pt x="837" y="9693"/>
                    <a:pt x="1" y="13076"/>
                    <a:pt x="70" y="16380"/>
                  </a:cubicBezTo>
                  <a:cubicBezTo>
                    <a:pt x="109" y="18721"/>
                    <a:pt x="601" y="21101"/>
                    <a:pt x="1820" y="23107"/>
                  </a:cubicBezTo>
                  <a:cubicBezTo>
                    <a:pt x="4594" y="27671"/>
                    <a:pt x="10711" y="29736"/>
                    <a:pt x="12688" y="34702"/>
                  </a:cubicBezTo>
                  <a:cubicBezTo>
                    <a:pt x="13819" y="37545"/>
                    <a:pt x="13337" y="40780"/>
                    <a:pt x="14212" y="43711"/>
                  </a:cubicBezTo>
                  <a:cubicBezTo>
                    <a:pt x="14950" y="46180"/>
                    <a:pt x="16612" y="48284"/>
                    <a:pt x="18834" y="49582"/>
                  </a:cubicBezTo>
                  <a:cubicBezTo>
                    <a:pt x="20602" y="50601"/>
                    <a:pt x="22762" y="51003"/>
                    <a:pt x="24919" y="51003"/>
                  </a:cubicBezTo>
                  <a:cubicBezTo>
                    <a:pt x="26469" y="51003"/>
                    <a:pt x="28018" y="50795"/>
                    <a:pt x="29417" y="50458"/>
                  </a:cubicBezTo>
                  <a:cubicBezTo>
                    <a:pt x="33695" y="49425"/>
                    <a:pt x="36950" y="46789"/>
                    <a:pt x="39281" y="43367"/>
                  </a:cubicBezTo>
                  <a:cubicBezTo>
                    <a:pt x="42871" y="38095"/>
                    <a:pt x="44267" y="30936"/>
                    <a:pt x="43795" y="24838"/>
                  </a:cubicBezTo>
                  <a:cubicBezTo>
                    <a:pt x="43372" y="19232"/>
                    <a:pt x="41651" y="13774"/>
                    <a:pt x="38140" y="9309"/>
                  </a:cubicBezTo>
                  <a:cubicBezTo>
                    <a:pt x="33441" y="3326"/>
                    <a:pt x="26375" y="0"/>
                    <a:pt x="19165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19" name="Google Shape;2618;p 1"/>
            <p:cNvSpPr/>
            <p:nvPr/>
          </p:nvSpPr>
          <p:spPr>
            <a:xfrm rot="20842200">
              <a:off x="1049400" y="3297600"/>
              <a:ext cx="451800" cy="1360080"/>
            </a:xfrm>
            <a:custGeom>
              <a:avLst/>
              <a:gdLst>
                <a:gd name="textAreaLeft" fmla="*/ 0 w 451800"/>
                <a:gd name="textAreaRight" fmla="*/ 453240 w 451800"/>
                <a:gd name="textAreaTop" fmla="*/ 0 h 1360080"/>
                <a:gd name="textAreaBottom" fmla="*/ 1361520 h 1360080"/>
              </a:gdLst>
              <a:ahLst/>
              <a:cxnLst/>
              <a:rect l="textAreaLeft" t="textAreaTop" r="textAreaRight" b="textAreaBottom"/>
              <a:pathLst>
                <a:path w="13888" h="41730">
                  <a:moveTo>
                    <a:pt x="13887" y="0"/>
                  </a:moveTo>
                  <a:lnTo>
                    <a:pt x="10612" y="79"/>
                  </a:lnTo>
                  <a:cubicBezTo>
                    <a:pt x="6010" y="187"/>
                    <a:pt x="2263" y="3797"/>
                    <a:pt x="1987" y="8390"/>
                  </a:cubicBezTo>
                  <a:lnTo>
                    <a:pt x="1" y="41729"/>
                  </a:lnTo>
                  <a:lnTo>
                    <a:pt x="13887" y="41729"/>
                  </a:lnTo>
                  <a:lnTo>
                    <a:pt x="13887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0" name="Google Shape;2619;p 1"/>
            <p:cNvSpPr/>
            <p:nvPr/>
          </p:nvSpPr>
          <p:spPr>
            <a:xfrm rot="20842200">
              <a:off x="1049400" y="3297600"/>
              <a:ext cx="451800" cy="1360080"/>
            </a:xfrm>
            <a:custGeom>
              <a:avLst/>
              <a:gdLst>
                <a:gd name="textAreaLeft" fmla="*/ 0 w 451800"/>
                <a:gd name="textAreaRight" fmla="*/ 453240 w 451800"/>
                <a:gd name="textAreaTop" fmla="*/ 0 h 1360080"/>
                <a:gd name="textAreaBottom" fmla="*/ 1361520 h 1360080"/>
              </a:gdLst>
              <a:ahLst/>
              <a:cxnLst/>
              <a:rect l="textAreaLeft" t="textAreaTop" r="textAreaRight" b="textAreaBottom"/>
              <a:pathLst>
                <a:path w="13888" h="41730">
                  <a:moveTo>
                    <a:pt x="13887" y="0"/>
                  </a:moveTo>
                  <a:lnTo>
                    <a:pt x="10612" y="79"/>
                  </a:lnTo>
                  <a:cubicBezTo>
                    <a:pt x="6010" y="187"/>
                    <a:pt x="2263" y="3797"/>
                    <a:pt x="1987" y="8390"/>
                  </a:cubicBezTo>
                  <a:lnTo>
                    <a:pt x="1" y="41729"/>
                  </a:lnTo>
                  <a:lnTo>
                    <a:pt x="13887" y="41729"/>
                  </a:lnTo>
                  <a:lnTo>
                    <a:pt x="13887" y="0"/>
                  </a:lnTo>
                  <a:close/>
                </a:path>
              </a:pathLst>
            </a:custGeom>
            <a:solidFill>
              <a:srgbClr val="000000">
                <a:alpha val="1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1" name="Google Shape;2620;p 1"/>
            <p:cNvSpPr/>
            <p:nvPr/>
          </p:nvSpPr>
          <p:spPr>
            <a:xfrm rot="20842200">
              <a:off x="2026440" y="2840760"/>
              <a:ext cx="363960" cy="331200"/>
            </a:xfrm>
            <a:custGeom>
              <a:avLst/>
              <a:gdLst>
                <a:gd name="textAreaLeft" fmla="*/ 0 w 363960"/>
                <a:gd name="textAreaRight" fmla="*/ 365400 w 363960"/>
                <a:gd name="textAreaTop" fmla="*/ 0 h 331200"/>
                <a:gd name="textAreaBottom" fmla="*/ 332640 h 331200"/>
              </a:gdLst>
              <a:ahLst/>
              <a:cxnLst/>
              <a:rect l="textAreaLeft" t="textAreaTop" r="textAreaRight" b="textAreaBottom"/>
              <a:pathLst>
                <a:path w="11193" h="10197">
                  <a:moveTo>
                    <a:pt x="5596" y="0"/>
                  </a:moveTo>
                  <a:cubicBezTo>
                    <a:pt x="4291" y="0"/>
                    <a:pt x="2986" y="499"/>
                    <a:pt x="1988" y="1498"/>
                  </a:cubicBezTo>
                  <a:cubicBezTo>
                    <a:pt x="1" y="3484"/>
                    <a:pt x="1" y="6710"/>
                    <a:pt x="1988" y="8707"/>
                  </a:cubicBezTo>
                  <a:cubicBezTo>
                    <a:pt x="2986" y="9700"/>
                    <a:pt x="4291" y="10197"/>
                    <a:pt x="5596" y="10197"/>
                  </a:cubicBezTo>
                  <a:cubicBezTo>
                    <a:pt x="6900" y="10197"/>
                    <a:pt x="8203" y="9700"/>
                    <a:pt x="9196" y="8707"/>
                  </a:cubicBezTo>
                  <a:cubicBezTo>
                    <a:pt x="11193" y="6710"/>
                    <a:pt x="11193" y="3484"/>
                    <a:pt x="9196" y="1498"/>
                  </a:cubicBezTo>
                  <a:cubicBezTo>
                    <a:pt x="8203" y="499"/>
                    <a:pt x="6900" y="0"/>
                    <a:pt x="5596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2" name="Google Shape;2621;p 1"/>
            <p:cNvSpPr/>
            <p:nvPr/>
          </p:nvSpPr>
          <p:spPr>
            <a:xfrm rot="20842200">
              <a:off x="1753200" y="2779920"/>
              <a:ext cx="357480" cy="208440"/>
            </a:xfrm>
            <a:custGeom>
              <a:avLst/>
              <a:gdLst>
                <a:gd name="textAreaLeft" fmla="*/ 0 w 357480"/>
                <a:gd name="textAreaRight" fmla="*/ 358920 w 357480"/>
                <a:gd name="textAreaTop" fmla="*/ 0 h 208440"/>
                <a:gd name="textAreaBottom" fmla="*/ 209880 h 208440"/>
              </a:gdLst>
              <a:ahLst/>
              <a:cxnLst/>
              <a:rect l="textAreaLeft" t="textAreaTop" r="textAreaRight" b="textAreaBottom"/>
              <a:pathLst>
                <a:path w="10996" h="6435">
                  <a:moveTo>
                    <a:pt x="6226" y="2294"/>
                  </a:moveTo>
                  <a:cubicBezTo>
                    <a:pt x="6511" y="3091"/>
                    <a:pt x="6442" y="3976"/>
                    <a:pt x="6049" y="4724"/>
                  </a:cubicBezTo>
                  <a:cubicBezTo>
                    <a:pt x="5921" y="4950"/>
                    <a:pt x="5655" y="5343"/>
                    <a:pt x="5262" y="5402"/>
                  </a:cubicBezTo>
                  <a:cubicBezTo>
                    <a:pt x="5238" y="5404"/>
                    <a:pt x="5214" y="5406"/>
                    <a:pt x="5189" y="5406"/>
                  </a:cubicBezTo>
                  <a:cubicBezTo>
                    <a:pt x="5000" y="5406"/>
                    <a:pt x="4823" y="5338"/>
                    <a:pt x="4692" y="5215"/>
                  </a:cubicBezTo>
                  <a:cubicBezTo>
                    <a:pt x="4465" y="5019"/>
                    <a:pt x="4328" y="4733"/>
                    <a:pt x="4318" y="4438"/>
                  </a:cubicBezTo>
                  <a:cubicBezTo>
                    <a:pt x="4308" y="3799"/>
                    <a:pt x="4800" y="3268"/>
                    <a:pt x="5085" y="3003"/>
                  </a:cubicBezTo>
                  <a:cubicBezTo>
                    <a:pt x="5419" y="2698"/>
                    <a:pt x="5803" y="2462"/>
                    <a:pt x="6226" y="2294"/>
                  </a:cubicBezTo>
                  <a:close/>
                  <a:moveTo>
                    <a:pt x="3451" y="0"/>
                  </a:moveTo>
                  <a:cubicBezTo>
                    <a:pt x="2980" y="0"/>
                    <a:pt x="2504" y="101"/>
                    <a:pt x="2056" y="308"/>
                  </a:cubicBezTo>
                  <a:cubicBezTo>
                    <a:pt x="768" y="908"/>
                    <a:pt x="0" y="2275"/>
                    <a:pt x="168" y="3691"/>
                  </a:cubicBezTo>
                  <a:cubicBezTo>
                    <a:pt x="181" y="3794"/>
                    <a:pt x="258" y="3842"/>
                    <a:pt x="336" y="3842"/>
                  </a:cubicBezTo>
                  <a:cubicBezTo>
                    <a:pt x="429" y="3842"/>
                    <a:pt x="523" y="3775"/>
                    <a:pt x="512" y="3652"/>
                  </a:cubicBezTo>
                  <a:cubicBezTo>
                    <a:pt x="355" y="2373"/>
                    <a:pt x="1043" y="1154"/>
                    <a:pt x="2203" y="613"/>
                  </a:cubicBezTo>
                  <a:cubicBezTo>
                    <a:pt x="2604" y="426"/>
                    <a:pt x="3029" y="336"/>
                    <a:pt x="3452" y="336"/>
                  </a:cubicBezTo>
                  <a:cubicBezTo>
                    <a:pt x="4254" y="336"/>
                    <a:pt x="5043" y="663"/>
                    <a:pt x="5616" y="1281"/>
                  </a:cubicBezTo>
                  <a:cubicBezTo>
                    <a:pt x="5813" y="1488"/>
                    <a:pt x="5970" y="1724"/>
                    <a:pt x="6098" y="1990"/>
                  </a:cubicBezTo>
                  <a:cubicBezTo>
                    <a:pt x="5646" y="2167"/>
                    <a:pt x="5223" y="2422"/>
                    <a:pt x="4859" y="2747"/>
                  </a:cubicBezTo>
                  <a:cubicBezTo>
                    <a:pt x="4456" y="3111"/>
                    <a:pt x="3974" y="3701"/>
                    <a:pt x="3984" y="4438"/>
                  </a:cubicBezTo>
                  <a:cubicBezTo>
                    <a:pt x="3993" y="4832"/>
                    <a:pt x="4170" y="5206"/>
                    <a:pt x="4475" y="5471"/>
                  </a:cubicBezTo>
                  <a:cubicBezTo>
                    <a:pt x="4666" y="5646"/>
                    <a:pt x="4914" y="5736"/>
                    <a:pt x="5170" y="5736"/>
                  </a:cubicBezTo>
                  <a:cubicBezTo>
                    <a:pt x="5217" y="5736"/>
                    <a:pt x="5264" y="5733"/>
                    <a:pt x="5311" y="5727"/>
                  </a:cubicBezTo>
                  <a:cubicBezTo>
                    <a:pt x="5714" y="5668"/>
                    <a:pt x="6078" y="5373"/>
                    <a:pt x="6354" y="4881"/>
                  </a:cubicBezTo>
                  <a:cubicBezTo>
                    <a:pt x="6786" y="4045"/>
                    <a:pt x="6865" y="3062"/>
                    <a:pt x="6550" y="2176"/>
                  </a:cubicBezTo>
                  <a:cubicBezTo>
                    <a:pt x="6898" y="2073"/>
                    <a:pt x="7256" y="2021"/>
                    <a:pt x="7608" y="2021"/>
                  </a:cubicBezTo>
                  <a:cubicBezTo>
                    <a:pt x="8164" y="2021"/>
                    <a:pt x="8707" y="2152"/>
                    <a:pt x="9176" y="2422"/>
                  </a:cubicBezTo>
                  <a:cubicBezTo>
                    <a:pt x="9845" y="2826"/>
                    <a:pt x="10317" y="3494"/>
                    <a:pt x="10475" y="4261"/>
                  </a:cubicBezTo>
                  <a:cubicBezTo>
                    <a:pt x="10632" y="4920"/>
                    <a:pt x="10514" y="5609"/>
                    <a:pt x="10140" y="6169"/>
                  </a:cubicBezTo>
                  <a:cubicBezTo>
                    <a:pt x="10091" y="6238"/>
                    <a:pt x="10111" y="6346"/>
                    <a:pt x="10179" y="6396"/>
                  </a:cubicBezTo>
                  <a:cubicBezTo>
                    <a:pt x="10209" y="6425"/>
                    <a:pt x="10248" y="6435"/>
                    <a:pt x="10278" y="6435"/>
                  </a:cubicBezTo>
                  <a:cubicBezTo>
                    <a:pt x="10337" y="6435"/>
                    <a:pt x="10386" y="6405"/>
                    <a:pt x="10416" y="6366"/>
                  </a:cubicBezTo>
                  <a:cubicBezTo>
                    <a:pt x="10848" y="5727"/>
                    <a:pt x="10996" y="4940"/>
                    <a:pt x="10809" y="4193"/>
                  </a:cubicBezTo>
                  <a:cubicBezTo>
                    <a:pt x="10622" y="3337"/>
                    <a:pt x="10101" y="2589"/>
                    <a:pt x="9344" y="2127"/>
                  </a:cubicBezTo>
                  <a:cubicBezTo>
                    <a:pt x="8828" y="1831"/>
                    <a:pt x="8234" y="1688"/>
                    <a:pt x="7626" y="1688"/>
                  </a:cubicBezTo>
                  <a:cubicBezTo>
                    <a:pt x="7225" y="1688"/>
                    <a:pt x="6817" y="1750"/>
                    <a:pt x="6423" y="1872"/>
                  </a:cubicBezTo>
                  <a:cubicBezTo>
                    <a:pt x="6285" y="1567"/>
                    <a:pt x="6088" y="1291"/>
                    <a:pt x="5862" y="1045"/>
                  </a:cubicBezTo>
                  <a:cubicBezTo>
                    <a:pt x="5224" y="363"/>
                    <a:pt x="4346" y="0"/>
                    <a:pt x="3451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3" name="Google Shape;2622;p 1"/>
            <p:cNvSpPr/>
            <p:nvPr/>
          </p:nvSpPr>
          <p:spPr>
            <a:xfrm rot="20842200">
              <a:off x="1150560" y="3207600"/>
              <a:ext cx="1006560" cy="1366560"/>
            </a:xfrm>
            <a:custGeom>
              <a:avLst/>
              <a:gdLst>
                <a:gd name="textAreaLeft" fmla="*/ 0 w 1006560"/>
                <a:gd name="textAreaRight" fmla="*/ 1008000 w 1006560"/>
                <a:gd name="textAreaTop" fmla="*/ 0 h 1366560"/>
                <a:gd name="textAreaBottom" fmla="*/ 1368000 h 1366560"/>
              </a:gdLst>
              <a:ahLst/>
              <a:cxnLst/>
              <a:rect l="textAreaLeft" t="textAreaTop" r="textAreaRight" b="textAreaBottom"/>
              <a:pathLst>
                <a:path w="30892" h="41919">
                  <a:moveTo>
                    <a:pt x="18496" y="1"/>
                  </a:moveTo>
                  <a:cubicBezTo>
                    <a:pt x="18432" y="1"/>
                    <a:pt x="18368" y="1"/>
                    <a:pt x="18303" y="3"/>
                  </a:cubicBezTo>
                  <a:lnTo>
                    <a:pt x="10613" y="189"/>
                  </a:lnTo>
                  <a:cubicBezTo>
                    <a:pt x="10598" y="185"/>
                    <a:pt x="10583" y="182"/>
                    <a:pt x="10568" y="182"/>
                  </a:cubicBezTo>
                  <a:cubicBezTo>
                    <a:pt x="10554" y="182"/>
                    <a:pt x="10539" y="185"/>
                    <a:pt x="10524" y="189"/>
                  </a:cubicBezTo>
                  <a:cubicBezTo>
                    <a:pt x="5961" y="337"/>
                    <a:pt x="2263" y="3946"/>
                    <a:pt x="1988" y="8500"/>
                  </a:cubicBezTo>
                  <a:lnTo>
                    <a:pt x="1" y="41918"/>
                  </a:lnTo>
                  <a:lnTo>
                    <a:pt x="30892" y="41918"/>
                  </a:lnTo>
                  <a:lnTo>
                    <a:pt x="27302" y="7920"/>
                  </a:lnTo>
                  <a:cubicBezTo>
                    <a:pt x="26827" y="3410"/>
                    <a:pt x="23015" y="1"/>
                    <a:pt x="18496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4" name="Google Shape;2623;p 1"/>
            <p:cNvSpPr/>
            <p:nvPr/>
          </p:nvSpPr>
          <p:spPr>
            <a:xfrm rot="20842200">
              <a:off x="1242360" y="2892240"/>
              <a:ext cx="1125720" cy="856080"/>
            </a:xfrm>
            <a:custGeom>
              <a:avLst/>
              <a:gdLst>
                <a:gd name="textAreaLeft" fmla="*/ 0 w 1125720"/>
                <a:gd name="textAreaRight" fmla="*/ 1127160 w 1125720"/>
                <a:gd name="textAreaTop" fmla="*/ 0 h 856080"/>
                <a:gd name="textAreaBottom" fmla="*/ 857520 h 856080"/>
              </a:gdLst>
              <a:ahLst/>
              <a:cxnLst/>
              <a:rect l="textAreaLeft" t="textAreaTop" r="textAreaRight" b="textAreaBottom"/>
              <a:pathLst>
                <a:path w="34540" h="26283">
                  <a:moveTo>
                    <a:pt x="15693" y="1"/>
                  </a:moveTo>
                  <a:cubicBezTo>
                    <a:pt x="13932" y="1"/>
                    <a:pt x="12134" y="595"/>
                    <a:pt x="10946" y="1882"/>
                  </a:cubicBezTo>
                  <a:cubicBezTo>
                    <a:pt x="9707" y="3259"/>
                    <a:pt x="9265" y="5246"/>
                    <a:pt x="7927" y="6524"/>
                  </a:cubicBezTo>
                  <a:cubicBezTo>
                    <a:pt x="7770" y="6691"/>
                    <a:pt x="7573" y="6819"/>
                    <a:pt x="7357" y="6898"/>
                  </a:cubicBezTo>
                  <a:lnTo>
                    <a:pt x="6599" y="5659"/>
                  </a:lnTo>
                  <a:lnTo>
                    <a:pt x="6599" y="5659"/>
                  </a:lnTo>
                  <a:cubicBezTo>
                    <a:pt x="6717" y="7252"/>
                    <a:pt x="6904" y="8599"/>
                    <a:pt x="6845" y="9484"/>
                  </a:cubicBezTo>
                  <a:cubicBezTo>
                    <a:pt x="6786" y="10360"/>
                    <a:pt x="6688" y="11078"/>
                    <a:pt x="6029" y="11658"/>
                  </a:cubicBezTo>
                  <a:cubicBezTo>
                    <a:pt x="5547" y="12091"/>
                    <a:pt x="4937" y="12337"/>
                    <a:pt x="4377" y="12651"/>
                  </a:cubicBezTo>
                  <a:cubicBezTo>
                    <a:pt x="1259" y="14431"/>
                    <a:pt x="0" y="18296"/>
                    <a:pt x="1485" y="21571"/>
                  </a:cubicBezTo>
                  <a:cubicBezTo>
                    <a:pt x="2449" y="23715"/>
                    <a:pt x="4455" y="25240"/>
                    <a:pt x="6570" y="26282"/>
                  </a:cubicBezTo>
                  <a:lnTo>
                    <a:pt x="29996" y="25987"/>
                  </a:lnTo>
                  <a:cubicBezTo>
                    <a:pt x="32868" y="23814"/>
                    <a:pt x="34540" y="20322"/>
                    <a:pt x="33950" y="17333"/>
                  </a:cubicBezTo>
                  <a:cubicBezTo>
                    <a:pt x="33714" y="16133"/>
                    <a:pt x="33291" y="14933"/>
                    <a:pt x="32455" y="14038"/>
                  </a:cubicBezTo>
                  <a:cubicBezTo>
                    <a:pt x="30527" y="11963"/>
                    <a:pt x="26898" y="11953"/>
                    <a:pt x="25344" y="9583"/>
                  </a:cubicBezTo>
                  <a:cubicBezTo>
                    <a:pt x="24695" y="8599"/>
                    <a:pt x="24548" y="7370"/>
                    <a:pt x="24194" y="6239"/>
                  </a:cubicBezTo>
                  <a:cubicBezTo>
                    <a:pt x="23102" y="2797"/>
                    <a:pt x="19739" y="210"/>
                    <a:pt x="16139" y="14"/>
                  </a:cubicBezTo>
                  <a:cubicBezTo>
                    <a:pt x="15991" y="5"/>
                    <a:pt x="15842" y="1"/>
                    <a:pt x="15693" y="1"/>
                  </a:cubicBezTo>
                  <a:close/>
                </a:path>
              </a:pathLst>
            </a:custGeom>
            <a:solidFill>
              <a:srgbClr val="e6913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5" name="Google Shape;2624;p 1"/>
            <p:cNvSpPr/>
            <p:nvPr/>
          </p:nvSpPr>
          <p:spPr>
            <a:xfrm rot="20842200">
              <a:off x="1640160" y="3335760"/>
              <a:ext cx="334440" cy="266040"/>
            </a:xfrm>
            <a:custGeom>
              <a:avLst/>
              <a:gdLst>
                <a:gd name="textAreaLeft" fmla="*/ 0 w 334440"/>
                <a:gd name="textAreaRight" fmla="*/ 335880 w 334440"/>
                <a:gd name="textAreaTop" fmla="*/ 0 h 266040"/>
                <a:gd name="textAreaBottom" fmla="*/ 267480 h 266040"/>
              </a:gdLst>
              <a:ahLst/>
              <a:cxnLst/>
              <a:rect l="textAreaLeft" t="textAreaTop" r="textAreaRight" b="textAreaBottom"/>
              <a:pathLst>
                <a:path w="10298" h="8193">
                  <a:moveTo>
                    <a:pt x="7583" y="0"/>
                  </a:moveTo>
                  <a:lnTo>
                    <a:pt x="1879" y="521"/>
                  </a:lnTo>
                  <a:lnTo>
                    <a:pt x="1" y="806"/>
                  </a:lnTo>
                  <a:lnTo>
                    <a:pt x="1387" y="8192"/>
                  </a:lnTo>
                  <a:lnTo>
                    <a:pt x="10298" y="7976"/>
                  </a:lnTo>
                  <a:lnTo>
                    <a:pt x="9825" y="5006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fce5c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6" name="Google Shape;2625;p 1"/>
            <p:cNvSpPr/>
            <p:nvPr/>
          </p:nvSpPr>
          <p:spPr>
            <a:xfrm rot="20842200">
              <a:off x="1689840" y="3314520"/>
              <a:ext cx="257760" cy="187200"/>
            </a:xfrm>
            <a:custGeom>
              <a:avLst/>
              <a:gdLst>
                <a:gd name="textAreaLeft" fmla="*/ 0 w 257760"/>
                <a:gd name="textAreaRight" fmla="*/ 259200 w 257760"/>
                <a:gd name="textAreaTop" fmla="*/ 0 h 187200"/>
                <a:gd name="textAreaBottom" fmla="*/ 188640 h 187200"/>
              </a:gdLst>
              <a:ahLst/>
              <a:cxnLst/>
              <a:rect l="textAreaLeft" t="textAreaTop" r="textAreaRight" b="textAreaBottom"/>
              <a:pathLst>
                <a:path w="7948" h="5784">
                  <a:moveTo>
                    <a:pt x="7072" y="0"/>
                  </a:moveTo>
                  <a:lnTo>
                    <a:pt x="1" y="1072"/>
                  </a:lnTo>
                  <a:cubicBezTo>
                    <a:pt x="1" y="1210"/>
                    <a:pt x="11" y="1357"/>
                    <a:pt x="21" y="1495"/>
                  </a:cubicBezTo>
                  <a:cubicBezTo>
                    <a:pt x="50" y="1908"/>
                    <a:pt x="40" y="2410"/>
                    <a:pt x="217" y="2793"/>
                  </a:cubicBezTo>
                  <a:cubicBezTo>
                    <a:pt x="434" y="3285"/>
                    <a:pt x="935" y="3698"/>
                    <a:pt x="1339" y="4042"/>
                  </a:cubicBezTo>
                  <a:cubicBezTo>
                    <a:pt x="2689" y="5173"/>
                    <a:pt x="4384" y="5783"/>
                    <a:pt x="6114" y="5783"/>
                  </a:cubicBezTo>
                  <a:cubicBezTo>
                    <a:pt x="6551" y="5783"/>
                    <a:pt x="6990" y="5744"/>
                    <a:pt x="7426" y="5665"/>
                  </a:cubicBezTo>
                  <a:cubicBezTo>
                    <a:pt x="7603" y="5635"/>
                    <a:pt x="7780" y="5586"/>
                    <a:pt x="7947" y="5547"/>
                  </a:cubicBezTo>
                  <a:lnTo>
                    <a:pt x="7072" y="0"/>
                  </a:lnTo>
                  <a:close/>
                </a:path>
              </a:pathLst>
            </a:custGeom>
            <a:solidFill>
              <a:srgbClr val="dcd0bb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7" name="Google Shape;2626;p 1"/>
            <p:cNvSpPr/>
            <p:nvPr/>
          </p:nvSpPr>
          <p:spPr>
            <a:xfrm rot="20842200">
              <a:off x="1489320" y="2917080"/>
              <a:ext cx="535320" cy="564840"/>
            </a:xfrm>
            <a:custGeom>
              <a:avLst/>
              <a:gdLst>
                <a:gd name="textAreaLeft" fmla="*/ 0 w 535320"/>
                <a:gd name="textAreaRight" fmla="*/ 536760 w 535320"/>
                <a:gd name="textAreaTop" fmla="*/ 0 h 564840"/>
                <a:gd name="textAreaBottom" fmla="*/ 566280 h 564840"/>
              </a:gdLst>
              <a:ahLst/>
              <a:cxnLst/>
              <a:rect l="textAreaLeft" t="textAreaTop" r="textAreaRight" b="textAreaBottom"/>
              <a:pathLst>
                <a:path w="16445" h="17359">
                  <a:moveTo>
                    <a:pt x="7632" y="0"/>
                  </a:moveTo>
                  <a:cubicBezTo>
                    <a:pt x="3423" y="0"/>
                    <a:pt x="10" y="3511"/>
                    <a:pt x="10" y="7848"/>
                  </a:cubicBezTo>
                  <a:cubicBezTo>
                    <a:pt x="0" y="10100"/>
                    <a:pt x="954" y="12244"/>
                    <a:pt x="2616" y="13749"/>
                  </a:cubicBezTo>
                  <a:cubicBezTo>
                    <a:pt x="3462" y="15844"/>
                    <a:pt x="5459" y="16876"/>
                    <a:pt x="6108" y="17122"/>
                  </a:cubicBezTo>
                  <a:cubicBezTo>
                    <a:pt x="6533" y="17286"/>
                    <a:pt x="7119" y="17358"/>
                    <a:pt x="7787" y="17358"/>
                  </a:cubicBezTo>
                  <a:cubicBezTo>
                    <a:pt x="10208" y="17358"/>
                    <a:pt x="13715" y="16410"/>
                    <a:pt x="14625" y="15431"/>
                  </a:cubicBezTo>
                  <a:cubicBezTo>
                    <a:pt x="16444" y="13454"/>
                    <a:pt x="14979" y="5635"/>
                    <a:pt x="14979" y="5635"/>
                  </a:cubicBezTo>
                  <a:lnTo>
                    <a:pt x="14910" y="5311"/>
                  </a:lnTo>
                  <a:cubicBezTo>
                    <a:pt x="13985" y="2055"/>
                    <a:pt x="11094" y="0"/>
                    <a:pt x="7632" y="0"/>
                  </a:cubicBezTo>
                  <a:close/>
                </a:path>
              </a:pathLst>
            </a:custGeom>
            <a:solidFill>
              <a:srgbClr val="fce5c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8" name="Google Shape;2627;p 1"/>
            <p:cNvSpPr/>
            <p:nvPr/>
          </p:nvSpPr>
          <p:spPr>
            <a:xfrm rot="20842200">
              <a:off x="1823760" y="3320280"/>
              <a:ext cx="137880" cy="131040"/>
            </a:xfrm>
            <a:custGeom>
              <a:avLst/>
              <a:gdLst>
                <a:gd name="textAreaLeft" fmla="*/ 0 w 137880"/>
                <a:gd name="textAreaRight" fmla="*/ 139320 w 137880"/>
                <a:gd name="textAreaTop" fmla="*/ 0 h 131040"/>
                <a:gd name="textAreaBottom" fmla="*/ 132480 h 131040"/>
              </a:gdLst>
              <a:ahLst/>
              <a:cxnLst/>
              <a:rect l="textAreaLeft" t="textAreaTop" r="textAreaRight" b="textAreaBottom"/>
              <a:pathLst>
                <a:path w="4273" h="4056">
                  <a:moveTo>
                    <a:pt x="2025" y="1"/>
                  </a:moveTo>
                  <a:cubicBezTo>
                    <a:pt x="1499" y="1"/>
                    <a:pt x="1056" y="415"/>
                    <a:pt x="1037" y="950"/>
                  </a:cubicBezTo>
                  <a:cubicBezTo>
                    <a:pt x="969" y="932"/>
                    <a:pt x="901" y="923"/>
                    <a:pt x="835" y="923"/>
                  </a:cubicBezTo>
                  <a:cubicBezTo>
                    <a:pt x="377" y="923"/>
                    <a:pt x="1" y="1344"/>
                    <a:pt x="113" y="1825"/>
                  </a:cubicBezTo>
                  <a:lnTo>
                    <a:pt x="250" y="2406"/>
                  </a:lnTo>
                  <a:cubicBezTo>
                    <a:pt x="427" y="2888"/>
                    <a:pt x="732" y="3330"/>
                    <a:pt x="1135" y="3655"/>
                  </a:cubicBezTo>
                  <a:cubicBezTo>
                    <a:pt x="1464" y="3920"/>
                    <a:pt x="1866" y="4056"/>
                    <a:pt x="2279" y="4056"/>
                  </a:cubicBezTo>
                  <a:cubicBezTo>
                    <a:pt x="2386" y="4056"/>
                    <a:pt x="2494" y="4047"/>
                    <a:pt x="2601" y="4028"/>
                  </a:cubicBezTo>
                  <a:cubicBezTo>
                    <a:pt x="3112" y="3910"/>
                    <a:pt x="3525" y="3527"/>
                    <a:pt x="3830" y="3104"/>
                  </a:cubicBezTo>
                  <a:cubicBezTo>
                    <a:pt x="4027" y="2838"/>
                    <a:pt x="4165" y="2524"/>
                    <a:pt x="4224" y="2189"/>
                  </a:cubicBezTo>
                  <a:cubicBezTo>
                    <a:pt x="4273" y="1855"/>
                    <a:pt x="4174" y="1511"/>
                    <a:pt x="3948" y="1265"/>
                  </a:cubicBezTo>
                  <a:cubicBezTo>
                    <a:pt x="3801" y="1118"/>
                    <a:pt x="3608" y="1041"/>
                    <a:pt x="3412" y="1041"/>
                  </a:cubicBezTo>
                  <a:cubicBezTo>
                    <a:pt x="3280" y="1041"/>
                    <a:pt x="3146" y="1076"/>
                    <a:pt x="3024" y="1147"/>
                  </a:cubicBezTo>
                  <a:cubicBezTo>
                    <a:pt x="3112" y="576"/>
                    <a:pt x="2699" y="55"/>
                    <a:pt x="2129" y="6"/>
                  </a:cubicBezTo>
                  <a:cubicBezTo>
                    <a:pt x="2094" y="2"/>
                    <a:pt x="2059" y="1"/>
                    <a:pt x="2025" y="1"/>
                  </a:cubicBezTo>
                  <a:close/>
                </a:path>
              </a:pathLst>
            </a:custGeom>
            <a:solidFill>
              <a:srgbClr val="fffff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6240" bIns="66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29" name="Google Shape;2628;p 1"/>
            <p:cNvSpPr/>
            <p:nvPr/>
          </p:nvSpPr>
          <p:spPr>
            <a:xfrm rot="20842200">
              <a:off x="1397880" y="2973960"/>
              <a:ext cx="243720" cy="369720"/>
            </a:xfrm>
            <a:custGeom>
              <a:avLst/>
              <a:gdLst>
                <a:gd name="textAreaLeft" fmla="*/ 0 w 243720"/>
                <a:gd name="textAreaRight" fmla="*/ 245160 w 243720"/>
                <a:gd name="textAreaTop" fmla="*/ 0 h 369720"/>
                <a:gd name="textAreaBottom" fmla="*/ 371160 h 369720"/>
              </a:gdLst>
              <a:ahLst/>
              <a:cxnLst/>
              <a:rect l="textAreaLeft" t="textAreaTop" r="textAreaRight" b="textAreaBottom"/>
              <a:pathLst>
                <a:path w="7515" h="11380">
                  <a:moveTo>
                    <a:pt x="6501" y="1"/>
                  </a:moveTo>
                  <a:cubicBezTo>
                    <a:pt x="6501" y="1"/>
                    <a:pt x="0" y="1299"/>
                    <a:pt x="522" y="5076"/>
                  </a:cubicBezTo>
                  <a:cubicBezTo>
                    <a:pt x="1043" y="8852"/>
                    <a:pt x="2056" y="11242"/>
                    <a:pt x="2056" y="11242"/>
                  </a:cubicBezTo>
                  <a:cubicBezTo>
                    <a:pt x="2056" y="11242"/>
                    <a:pt x="2469" y="10721"/>
                    <a:pt x="2990" y="10554"/>
                  </a:cubicBezTo>
                  <a:cubicBezTo>
                    <a:pt x="2990" y="10554"/>
                    <a:pt x="3066" y="10547"/>
                    <a:pt x="3191" y="10547"/>
                  </a:cubicBezTo>
                  <a:cubicBezTo>
                    <a:pt x="3626" y="10547"/>
                    <a:pt x="4660" y="10630"/>
                    <a:pt x="5134" y="11380"/>
                  </a:cubicBezTo>
                  <a:cubicBezTo>
                    <a:pt x="5724" y="10839"/>
                    <a:pt x="6039" y="10022"/>
                    <a:pt x="6147" y="9226"/>
                  </a:cubicBezTo>
                  <a:cubicBezTo>
                    <a:pt x="6246" y="8419"/>
                    <a:pt x="6108" y="7613"/>
                    <a:pt x="5734" y="6895"/>
                  </a:cubicBezTo>
                  <a:cubicBezTo>
                    <a:pt x="6767" y="6148"/>
                    <a:pt x="7308" y="4928"/>
                    <a:pt x="7406" y="3650"/>
                  </a:cubicBezTo>
                  <a:cubicBezTo>
                    <a:pt x="7514" y="2371"/>
                    <a:pt x="7150" y="1102"/>
                    <a:pt x="6501" y="1"/>
                  </a:cubicBezTo>
                  <a:close/>
                </a:path>
              </a:pathLst>
            </a:custGeom>
            <a:solidFill>
              <a:srgbClr val="e6913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0" name="Google Shape;2629;p 1"/>
            <p:cNvSpPr/>
            <p:nvPr/>
          </p:nvSpPr>
          <p:spPr>
            <a:xfrm rot="20842200">
              <a:off x="1506240" y="2858040"/>
              <a:ext cx="458280" cy="241560"/>
            </a:xfrm>
            <a:custGeom>
              <a:avLst/>
              <a:gdLst>
                <a:gd name="textAreaLeft" fmla="*/ 0 w 458280"/>
                <a:gd name="textAreaRight" fmla="*/ 459720 w 458280"/>
                <a:gd name="textAreaTop" fmla="*/ 0 h 241560"/>
                <a:gd name="textAreaBottom" fmla="*/ 243000 h 241560"/>
              </a:gdLst>
              <a:ahLst/>
              <a:cxnLst/>
              <a:rect l="textAreaLeft" t="textAreaTop" r="textAreaRight" b="textAreaBottom"/>
              <a:pathLst>
                <a:path w="14085" h="7448">
                  <a:moveTo>
                    <a:pt x="7467" y="1"/>
                  </a:moveTo>
                  <a:cubicBezTo>
                    <a:pt x="2185" y="1"/>
                    <a:pt x="1" y="3435"/>
                    <a:pt x="1" y="3435"/>
                  </a:cubicBezTo>
                  <a:lnTo>
                    <a:pt x="1820" y="3671"/>
                  </a:lnTo>
                  <a:cubicBezTo>
                    <a:pt x="1820" y="3671"/>
                    <a:pt x="2112" y="3588"/>
                    <a:pt x="2533" y="3588"/>
                  </a:cubicBezTo>
                  <a:cubicBezTo>
                    <a:pt x="3050" y="3588"/>
                    <a:pt x="3761" y="3713"/>
                    <a:pt x="4368" y="4271"/>
                  </a:cubicBezTo>
                  <a:cubicBezTo>
                    <a:pt x="5479" y="5294"/>
                    <a:pt x="6079" y="7448"/>
                    <a:pt x="6079" y="7448"/>
                  </a:cubicBezTo>
                  <a:lnTo>
                    <a:pt x="14084" y="5894"/>
                  </a:lnTo>
                  <a:cubicBezTo>
                    <a:pt x="14084" y="5894"/>
                    <a:pt x="12973" y="524"/>
                    <a:pt x="8901" y="81"/>
                  </a:cubicBezTo>
                  <a:cubicBezTo>
                    <a:pt x="8400" y="26"/>
                    <a:pt x="7922" y="1"/>
                    <a:pt x="7467" y="1"/>
                  </a:cubicBezTo>
                  <a:close/>
                </a:path>
              </a:pathLst>
            </a:custGeom>
            <a:solidFill>
              <a:srgbClr val="e69138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1" name="Google Shape;2630;p 1"/>
            <p:cNvSpPr/>
            <p:nvPr/>
          </p:nvSpPr>
          <p:spPr>
            <a:xfrm rot="20842200">
              <a:off x="1505520" y="3294360"/>
              <a:ext cx="143640" cy="143640"/>
            </a:xfrm>
            <a:custGeom>
              <a:avLst/>
              <a:gdLst>
                <a:gd name="textAreaLeft" fmla="*/ 0 w 143640"/>
                <a:gd name="textAreaRight" fmla="*/ 145080 w 143640"/>
                <a:gd name="textAreaTop" fmla="*/ 0 h 143640"/>
                <a:gd name="textAreaBottom" fmla="*/ 145080 h 143640"/>
              </a:gdLst>
              <a:ahLst/>
              <a:cxnLst/>
              <a:rect l="textAreaLeft" t="textAreaTop" r="textAreaRight" b="textAreaBottom"/>
              <a:pathLst>
                <a:path w="4446" h="4447">
                  <a:moveTo>
                    <a:pt x="2223" y="1"/>
                  </a:moveTo>
                  <a:cubicBezTo>
                    <a:pt x="994" y="1"/>
                    <a:pt x="1" y="994"/>
                    <a:pt x="1" y="2224"/>
                  </a:cubicBezTo>
                  <a:cubicBezTo>
                    <a:pt x="1" y="3453"/>
                    <a:pt x="994" y="4446"/>
                    <a:pt x="2223" y="4446"/>
                  </a:cubicBezTo>
                  <a:cubicBezTo>
                    <a:pt x="3453" y="4446"/>
                    <a:pt x="4446" y="3453"/>
                    <a:pt x="4446" y="2224"/>
                  </a:cubicBezTo>
                  <a:cubicBezTo>
                    <a:pt x="4446" y="994"/>
                    <a:pt x="3453" y="1"/>
                    <a:pt x="2223" y="1"/>
                  </a:cubicBezTo>
                  <a:close/>
                </a:path>
              </a:pathLst>
            </a:custGeom>
            <a:solidFill>
              <a:srgbClr val="fce5c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2360" bIns="72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2" name="Google Shape;2631;p 1"/>
            <p:cNvSpPr/>
            <p:nvPr/>
          </p:nvSpPr>
          <p:spPr>
            <a:xfrm rot="20842200">
              <a:off x="1524600" y="3333960"/>
              <a:ext cx="86040" cy="68760"/>
            </a:xfrm>
            <a:custGeom>
              <a:avLst/>
              <a:gdLst>
                <a:gd name="textAreaLeft" fmla="*/ 0 w 86040"/>
                <a:gd name="textAreaRight" fmla="*/ 87480 w 86040"/>
                <a:gd name="textAreaTop" fmla="*/ 0 h 68760"/>
                <a:gd name="textAreaBottom" fmla="*/ 70200 h 68760"/>
              </a:gdLst>
              <a:ahLst/>
              <a:cxnLst/>
              <a:rect l="textAreaLeft" t="textAreaTop" r="textAreaRight" b="textAreaBottom"/>
              <a:pathLst>
                <a:path w="2676" h="2146">
                  <a:moveTo>
                    <a:pt x="113" y="1"/>
                  </a:moveTo>
                  <a:cubicBezTo>
                    <a:pt x="59" y="1"/>
                    <a:pt x="10" y="47"/>
                    <a:pt x="10" y="110"/>
                  </a:cubicBezTo>
                  <a:cubicBezTo>
                    <a:pt x="0" y="169"/>
                    <a:pt x="49" y="228"/>
                    <a:pt x="118" y="228"/>
                  </a:cubicBezTo>
                  <a:cubicBezTo>
                    <a:pt x="974" y="297"/>
                    <a:pt x="1751" y="779"/>
                    <a:pt x="2203" y="1516"/>
                  </a:cubicBezTo>
                  <a:cubicBezTo>
                    <a:pt x="1948" y="1369"/>
                    <a:pt x="1672" y="1261"/>
                    <a:pt x="1387" y="1211"/>
                  </a:cubicBezTo>
                  <a:cubicBezTo>
                    <a:pt x="1290" y="1194"/>
                    <a:pt x="1192" y="1185"/>
                    <a:pt x="1096" y="1185"/>
                  </a:cubicBezTo>
                  <a:cubicBezTo>
                    <a:pt x="870" y="1185"/>
                    <a:pt x="649" y="1233"/>
                    <a:pt x="443" y="1330"/>
                  </a:cubicBezTo>
                  <a:cubicBezTo>
                    <a:pt x="384" y="1359"/>
                    <a:pt x="364" y="1428"/>
                    <a:pt x="394" y="1487"/>
                  </a:cubicBezTo>
                  <a:cubicBezTo>
                    <a:pt x="414" y="1528"/>
                    <a:pt x="453" y="1550"/>
                    <a:pt x="495" y="1550"/>
                  </a:cubicBezTo>
                  <a:cubicBezTo>
                    <a:pt x="514" y="1550"/>
                    <a:pt x="533" y="1545"/>
                    <a:pt x="551" y="1536"/>
                  </a:cubicBezTo>
                  <a:cubicBezTo>
                    <a:pt x="722" y="1454"/>
                    <a:pt x="906" y="1415"/>
                    <a:pt x="1095" y="1415"/>
                  </a:cubicBezTo>
                  <a:cubicBezTo>
                    <a:pt x="1179" y="1415"/>
                    <a:pt x="1263" y="1423"/>
                    <a:pt x="1348" y="1438"/>
                  </a:cubicBezTo>
                  <a:cubicBezTo>
                    <a:pt x="1623" y="1497"/>
                    <a:pt x="1889" y="1595"/>
                    <a:pt x="2134" y="1752"/>
                  </a:cubicBezTo>
                  <a:cubicBezTo>
                    <a:pt x="2272" y="1811"/>
                    <a:pt x="2380" y="1929"/>
                    <a:pt x="2439" y="2067"/>
                  </a:cubicBezTo>
                  <a:cubicBezTo>
                    <a:pt x="2459" y="2116"/>
                    <a:pt x="2498" y="2146"/>
                    <a:pt x="2557" y="2146"/>
                  </a:cubicBezTo>
                  <a:cubicBezTo>
                    <a:pt x="2567" y="2146"/>
                    <a:pt x="2577" y="2146"/>
                    <a:pt x="2587" y="2136"/>
                  </a:cubicBezTo>
                  <a:cubicBezTo>
                    <a:pt x="2646" y="2116"/>
                    <a:pt x="2675" y="2057"/>
                    <a:pt x="2666" y="1998"/>
                  </a:cubicBezTo>
                  <a:cubicBezTo>
                    <a:pt x="2302" y="877"/>
                    <a:pt x="1298" y="90"/>
                    <a:pt x="128" y="2"/>
                  </a:cubicBezTo>
                  <a:cubicBezTo>
                    <a:pt x="123" y="1"/>
                    <a:pt x="118" y="1"/>
                    <a:pt x="113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920" bIns="34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3" name="Google Shape;2632;p 1"/>
            <p:cNvSpPr/>
            <p:nvPr/>
          </p:nvSpPr>
          <p:spPr>
            <a:xfrm rot="20842200">
              <a:off x="1716840" y="3202920"/>
              <a:ext cx="52200" cy="44280"/>
            </a:xfrm>
            <a:custGeom>
              <a:avLst/>
              <a:gdLst>
                <a:gd name="textAreaLeft" fmla="*/ 0 w 52200"/>
                <a:gd name="textAreaRight" fmla="*/ 53640 w 52200"/>
                <a:gd name="textAreaTop" fmla="*/ 0 h 44280"/>
                <a:gd name="textAreaBottom" fmla="*/ 45720 h 44280"/>
              </a:gdLst>
              <a:ahLst/>
              <a:cxnLst/>
              <a:rect l="textAreaLeft" t="textAreaTop" r="textAreaRight" b="textAreaBottom"/>
              <a:pathLst>
                <a:path w="1647" h="1402">
                  <a:moveTo>
                    <a:pt x="933" y="0"/>
                  </a:moveTo>
                  <a:cubicBezTo>
                    <a:pt x="927" y="0"/>
                    <a:pt x="921" y="0"/>
                    <a:pt x="915" y="0"/>
                  </a:cubicBezTo>
                  <a:cubicBezTo>
                    <a:pt x="296" y="20"/>
                    <a:pt x="1" y="777"/>
                    <a:pt x="453" y="1210"/>
                  </a:cubicBezTo>
                  <a:cubicBezTo>
                    <a:pt x="594" y="1342"/>
                    <a:pt x="764" y="1401"/>
                    <a:pt x="930" y="1401"/>
                  </a:cubicBezTo>
                  <a:cubicBezTo>
                    <a:pt x="1297" y="1401"/>
                    <a:pt x="1647" y="1112"/>
                    <a:pt x="1633" y="679"/>
                  </a:cubicBezTo>
                  <a:cubicBezTo>
                    <a:pt x="1624" y="301"/>
                    <a:pt x="1309" y="0"/>
                    <a:pt x="933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4" name="Google Shape;2633;p 1"/>
            <p:cNvSpPr/>
            <p:nvPr/>
          </p:nvSpPr>
          <p:spPr>
            <a:xfrm rot="20842200">
              <a:off x="1888200" y="3131280"/>
              <a:ext cx="46800" cy="44280"/>
            </a:xfrm>
            <a:custGeom>
              <a:avLst/>
              <a:gdLst>
                <a:gd name="textAreaLeft" fmla="*/ 0 w 46800"/>
                <a:gd name="textAreaRight" fmla="*/ 48240 w 46800"/>
                <a:gd name="textAreaTop" fmla="*/ 0 h 44280"/>
                <a:gd name="textAreaBottom" fmla="*/ 45720 h 44280"/>
              </a:gdLst>
              <a:ahLst/>
              <a:cxnLst/>
              <a:rect l="textAreaLeft" t="textAreaTop" r="textAreaRight" b="textAreaBottom"/>
              <a:pathLst>
                <a:path w="1476" h="1397">
                  <a:moveTo>
                    <a:pt x="741" y="1"/>
                  </a:moveTo>
                  <a:cubicBezTo>
                    <a:pt x="389" y="1"/>
                    <a:pt x="85" y="256"/>
                    <a:pt x="39" y="614"/>
                  </a:cubicBezTo>
                  <a:cubicBezTo>
                    <a:pt x="0" y="998"/>
                    <a:pt x="266" y="1352"/>
                    <a:pt x="649" y="1391"/>
                  </a:cubicBezTo>
                  <a:cubicBezTo>
                    <a:pt x="679" y="1395"/>
                    <a:pt x="709" y="1397"/>
                    <a:pt x="738" y="1397"/>
                  </a:cubicBezTo>
                  <a:cubicBezTo>
                    <a:pt x="1085" y="1397"/>
                    <a:pt x="1381" y="1135"/>
                    <a:pt x="1426" y="781"/>
                  </a:cubicBezTo>
                  <a:cubicBezTo>
                    <a:pt x="1475" y="398"/>
                    <a:pt x="1200" y="54"/>
                    <a:pt x="816" y="4"/>
                  </a:cubicBezTo>
                  <a:cubicBezTo>
                    <a:pt x="791" y="2"/>
                    <a:pt x="766" y="1"/>
                    <a:pt x="741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5" name="Google Shape;2634;p 1"/>
            <p:cNvSpPr/>
            <p:nvPr/>
          </p:nvSpPr>
          <p:spPr>
            <a:xfrm rot="20842200">
              <a:off x="1854000" y="3132000"/>
              <a:ext cx="39600" cy="117000"/>
            </a:xfrm>
            <a:custGeom>
              <a:avLst/>
              <a:gdLst>
                <a:gd name="textAreaLeft" fmla="*/ 0 w 39600"/>
                <a:gd name="textAreaRight" fmla="*/ 41040 w 39600"/>
                <a:gd name="textAreaTop" fmla="*/ 0 h 117000"/>
                <a:gd name="textAreaBottom" fmla="*/ 118440 h 117000"/>
              </a:gdLst>
              <a:ahLst/>
              <a:cxnLst/>
              <a:rect l="textAreaLeft" t="textAreaTop" r="textAreaRight" b="textAreaBottom"/>
              <a:pathLst>
                <a:path w="1260" h="3635">
                  <a:moveTo>
                    <a:pt x="447" y="1"/>
                  </a:moveTo>
                  <a:cubicBezTo>
                    <a:pt x="392" y="1"/>
                    <a:pt x="342" y="39"/>
                    <a:pt x="325" y="104"/>
                  </a:cubicBezTo>
                  <a:lnTo>
                    <a:pt x="99" y="1137"/>
                  </a:lnTo>
                  <a:cubicBezTo>
                    <a:pt x="1" y="1599"/>
                    <a:pt x="188" y="2081"/>
                    <a:pt x="581" y="2346"/>
                  </a:cubicBezTo>
                  <a:lnTo>
                    <a:pt x="955" y="2592"/>
                  </a:lnTo>
                  <a:lnTo>
                    <a:pt x="640" y="3458"/>
                  </a:lnTo>
                  <a:cubicBezTo>
                    <a:pt x="611" y="3526"/>
                    <a:pt x="650" y="3605"/>
                    <a:pt x="719" y="3625"/>
                  </a:cubicBezTo>
                  <a:cubicBezTo>
                    <a:pt x="729" y="3635"/>
                    <a:pt x="748" y="3635"/>
                    <a:pt x="758" y="3635"/>
                  </a:cubicBezTo>
                  <a:cubicBezTo>
                    <a:pt x="817" y="3635"/>
                    <a:pt x="866" y="3605"/>
                    <a:pt x="886" y="3546"/>
                  </a:cubicBezTo>
                  <a:lnTo>
                    <a:pt x="1230" y="2582"/>
                  </a:lnTo>
                  <a:cubicBezTo>
                    <a:pt x="1260" y="2523"/>
                    <a:pt x="1230" y="2464"/>
                    <a:pt x="1181" y="2435"/>
                  </a:cubicBezTo>
                  <a:lnTo>
                    <a:pt x="729" y="2130"/>
                  </a:lnTo>
                  <a:cubicBezTo>
                    <a:pt x="424" y="1923"/>
                    <a:pt x="266" y="1550"/>
                    <a:pt x="345" y="1196"/>
                  </a:cubicBezTo>
                  <a:lnTo>
                    <a:pt x="581" y="153"/>
                  </a:lnTo>
                  <a:cubicBezTo>
                    <a:pt x="601" y="84"/>
                    <a:pt x="552" y="15"/>
                    <a:pt x="483" y="6"/>
                  </a:cubicBezTo>
                  <a:cubicBezTo>
                    <a:pt x="471" y="2"/>
                    <a:pt x="459" y="1"/>
                    <a:pt x="44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9040" bIns="590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6" name="Google Shape;2635;p 1"/>
            <p:cNvSpPr/>
            <p:nvPr/>
          </p:nvSpPr>
          <p:spPr>
            <a:xfrm rot="20842200">
              <a:off x="1846080" y="3256200"/>
              <a:ext cx="72000" cy="36000"/>
            </a:xfrm>
            <a:custGeom>
              <a:avLst/>
              <a:gdLst>
                <a:gd name="textAreaLeft" fmla="*/ 0 w 72000"/>
                <a:gd name="textAreaRight" fmla="*/ 73440 w 72000"/>
                <a:gd name="textAreaTop" fmla="*/ 0 h 36000"/>
                <a:gd name="textAreaBottom" fmla="*/ 37440 h 36000"/>
              </a:gdLst>
              <a:ahLst/>
              <a:cxnLst/>
              <a:rect l="textAreaLeft" t="textAreaTop" r="textAreaRight" b="textAreaBottom"/>
              <a:pathLst>
                <a:path w="2247" h="1144">
                  <a:moveTo>
                    <a:pt x="2085" y="1"/>
                  </a:moveTo>
                  <a:cubicBezTo>
                    <a:pt x="2036" y="1"/>
                    <a:pt x="1986" y="28"/>
                    <a:pt x="1964" y="91"/>
                  </a:cubicBezTo>
                  <a:cubicBezTo>
                    <a:pt x="1954" y="101"/>
                    <a:pt x="1692" y="888"/>
                    <a:pt x="1109" y="888"/>
                  </a:cubicBezTo>
                  <a:cubicBezTo>
                    <a:pt x="1106" y="888"/>
                    <a:pt x="1102" y="888"/>
                    <a:pt x="1098" y="888"/>
                  </a:cubicBezTo>
                  <a:cubicBezTo>
                    <a:pt x="508" y="868"/>
                    <a:pt x="292" y="209"/>
                    <a:pt x="282" y="179"/>
                  </a:cubicBezTo>
                  <a:cubicBezTo>
                    <a:pt x="259" y="115"/>
                    <a:pt x="208" y="87"/>
                    <a:pt x="158" y="87"/>
                  </a:cubicBezTo>
                  <a:cubicBezTo>
                    <a:pt x="78" y="87"/>
                    <a:pt x="0" y="156"/>
                    <a:pt x="36" y="258"/>
                  </a:cubicBezTo>
                  <a:cubicBezTo>
                    <a:pt x="46" y="288"/>
                    <a:pt x="312" y="1114"/>
                    <a:pt x="1088" y="1143"/>
                  </a:cubicBezTo>
                  <a:lnTo>
                    <a:pt x="1118" y="1143"/>
                  </a:lnTo>
                  <a:cubicBezTo>
                    <a:pt x="1875" y="1143"/>
                    <a:pt x="2190" y="209"/>
                    <a:pt x="2210" y="170"/>
                  </a:cubicBezTo>
                  <a:cubicBezTo>
                    <a:pt x="2246" y="72"/>
                    <a:pt x="2166" y="1"/>
                    <a:pt x="208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7" name="Google Shape;2636;p 1"/>
            <p:cNvSpPr/>
            <p:nvPr/>
          </p:nvSpPr>
          <p:spPr>
            <a:xfrm rot="20842200">
              <a:off x="1683000" y="3150000"/>
              <a:ext cx="60480" cy="36360"/>
            </a:xfrm>
            <a:custGeom>
              <a:avLst/>
              <a:gdLst>
                <a:gd name="textAreaLeft" fmla="*/ 0 w 60480"/>
                <a:gd name="textAreaRight" fmla="*/ 61920 w 60480"/>
                <a:gd name="textAreaTop" fmla="*/ 0 h 36360"/>
                <a:gd name="textAreaBottom" fmla="*/ 37800 h 36360"/>
              </a:gdLst>
              <a:ahLst/>
              <a:cxnLst/>
              <a:rect l="textAreaLeft" t="textAreaTop" r="textAreaRight" b="textAreaBottom"/>
              <a:pathLst>
                <a:path w="1899" h="1157">
                  <a:moveTo>
                    <a:pt x="1357" y="0"/>
                  </a:moveTo>
                  <a:cubicBezTo>
                    <a:pt x="712" y="0"/>
                    <a:pt x="116" y="464"/>
                    <a:pt x="0" y="1156"/>
                  </a:cubicBezTo>
                  <a:cubicBezTo>
                    <a:pt x="649" y="851"/>
                    <a:pt x="1289" y="497"/>
                    <a:pt x="1898" y="114"/>
                  </a:cubicBezTo>
                  <a:cubicBezTo>
                    <a:pt x="1720" y="36"/>
                    <a:pt x="1537" y="0"/>
                    <a:pt x="135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8" name="Google Shape;2637;p 1"/>
            <p:cNvSpPr/>
            <p:nvPr/>
          </p:nvSpPr>
          <p:spPr>
            <a:xfrm rot="20842200">
              <a:off x="1861200" y="3074760"/>
              <a:ext cx="69480" cy="17280"/>
            </a:xfrm>
            <a:custGeom>
              <a:avLst/>
              <a:gdLst>
                <a:gd name="textAreaLeft" fmla="*/ 0 w 69480"/>
                <a:gd name="textAreaRight" fmla="*/ 70920 w 69480"/>
                <a:gd name="textAreaTop" fmla="*/ 0 h 17280"/>
                <a:gd name="textAreaBottom" fmla="*/ 18720 h 17280"/>
              </a:gdLst>
              <a:ahLst/>
              <a:cxnLst/>
              <a:rect l="textAreaLeft" t="textAreaTop" r="textAreaRight" b="textAreaBottom"/>
              <a:pathLst>
                <a:path w="2174" h="569">
                  <a:moveTo>
                    <a:pt x="1068" y="1"/>
                  </a:moveTo>
                  <a:cubicBezTo>
                    <a:pt x="674" y="1"/>
                    <a:pt x="278" y="168"/>
                    <a:pt x="0" y="504"/>
                  </a:cubicBezTo>
                  <a:cubicBezTo>
                    <a:pt x="477" y="549"/>
                    <a:pt x="949" y="569"/>
                    <a:pt x="1423" y="569"/>
                  </a:cubicBezTo>
                  <a:cubicBezTo>
                    <a:pt x="1672" y="569"/>
                    <a:pt x="1922" y="563"/>
                    <a:pt x="2174" y="553"/>
                  </a:cubicBezTo>
                  <a:cubicBezTo>
                    <a:pt x="1896" y="186"/>
                    <a:pt x="1483" y="1"/>
                    <a:pt x="1068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360" bIns="9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39" name="Google Shape;2638;p 1"/>
            <p:cNvSpPr/>
            <p:nvPr/>
          </p:nvSpPr>
          <p:spPr>
            <a:xfrm rot="20842200">
              <a:off x="1351800" y="3489480"/>
              <a:ext cx="1289880" cy="1011600"/>
            </a:xfrm>
            <a:custGeom>
              <a:avLst/>
              <a:gdLst>
                <a:gd name="textAreaLeft" fmla="*/ 0 w 1289880"/>
                <a:gd name="textAreaRight" fmla="*/ 1291320 w 1289880"/>
                <a:gd name="textAreaTop" fmla="*/ 0 h 1011600"/>
                <a:gd name="textAreaBottom" fmla="*/ 1013040 h 1011600"/>
              </a:gdLst>
              <a:ahLst/>
              <a:cxnLst/>
              <a:rect l="textAreaLeft" t="textAreaTop" r="textAreaRight" b="textAreaBottom"/>
              <a:pathLst>
                <a:path w="39576" h="31049">
                  <a:moveTo>
                    <a:pt x="23299" y="0"/>
                  </a:moveTo>
                  <a:lnTo>
                    <a:pt x="22630" y="49"/>
                  </a:lnTo>
                  <a:lnTo>
                    <a:pt x="22561" y="49"/>
                  </a:lnTo>
                  <a:lnTo>
                    <a:pt x="21528" y="118"/>
                  </a:lnTo>
                  <a:lnTo>
                    <a:pt x="19709" y="236"/>
                  </a:lnTo>
                  <a:lnTo>
                    <a:pt x="16660" y="443"/>
                  </a:lnTo>
                  <a:lnTo>
                    <a:pt x="16601" y="443"/>
                  </a:lnTo>
                  <a:lnTo>
                    <a:pt x="12756" y="698"/>
                  </a:lnTo>
                  <a:lnTo>
                    <a:pt x="12471" y="2547"/>
                  </a:lnTo>
                  <a:cubicBezTo>
                    <a:pt x="12471" y="2547"/>
                    <a:pt x="5930" y="4396"/>
                    <a:pt x="2803" y="7819"/>
                  </a:cubicBezTo>
                  <a:cubicBezTo>
                    <a:pt x="0" y="10877"/>
                    <a:pt x="915" y="27577"/>
                    <a:pt x="1131" y="31048"/>
                  </a:cubicBezTo>
                  <a:lnTo>
                    <a:pt x="24980" y="31048"/>
                  </a:lnTo>
                  <a:lnTo>
                    <a:pt x="38267" y="29376"/>
                  </a:lnTo>
                  <a:cubicBezTo>
                    <a:pt x="38208" y="28678"/>
                    <a:pt x="39575" y="29101"/>
                    <a:pt x="39398" y="27488"/>
                  </a:cubicBezTo>
                  <a:cubicBezTo>
                    <a:pt x="39261" y="26170"/>
                    <a:pt x="39083" y="24616"/>
                    <a:pt x="38877" y="22944"/>
                  </a:cubicBezTo>
                  <a:cubicBezTo>
                    <a:pt x="38661" y="21174"/>
                    <a:pt x="38415" y="19276"/>
                    <a:pt x="38120" y="17368"/>
                  </a:cubicBezTo>
                  <a:cubicBezTo>
                    <a:pt x="38080" y="17063"/>
                    <a:pt x="38031" y="16768"/>
                    <a:pt x="37982" y="16463"/>
                  </a:cubicBezTo>
                  <a:cubicBezTo>
                    <a:pt x="37952" y="16277"/>
                    <a:pt x="37923" y="16090"/>
                    <a:pt x="37893" y="15893"/>
                  </a:cubicBezTo>
                  <a:cubicBezTo>
                    <a:pt x="37825" y="15480"/>
                    <a:pt x="37756" y="15057"/>
                    <a:pt x="37687" y="14654"/>
                  </a:cubicBezTo>
                  <a:cubicBezTo>
                    <a:pt x="37598" y="14113"/>
                    <a:pt x="37500" y="13582"/>
                    <a:pt x="37402" y="13051"/>
                  </a:cubicBezTo>
                  <a:cubicBezTo>
                    <a:pt x="37294" y="12431"/>
                    <a:pt x="37176" y="11821"/>
                    <a:pt x="37048" y="11241"/>
                  </a:cubicBezTo>
                  <a:cubicBezTo>
                    <a:pt x="37028" y="11094"/>
                    <a:pt x="36999" y="10956"/>
                    <a:pt x="36969" y="10828"/>
                  </a:cubicBezTo>
                  <a:cubicBezTo>
                    <a:pt x="36861" y="10297"/>
                    <a:pt x="36703" y="9786"/>
                    <a:pt x="36507" y="9294"/>
                  </a:cubicBezTo>
                  <a:cubicBezTo>
                    <a:pt x="36320" y="8822"/>
                    <a:pt x="36104" y="8369"/>
                    <a:pt x="35848" y="7937"/>
                  </a:cubicBezTo>
                  <a:cubicBezTo>
                    <a:pt x="32435" y="2232"/>
                    <a:pt x="23761" y="1967"/>
                    <a:pt x="23761" y="1967"/>
                  </a:cubicBezTo>
                  <a:lnTo>
                    <a:pt x="23574" y="1180"/>
                  </a:lnTo>
                  <a:lnTo>
                    <a:pt x="23299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0" name="Google Shape;2639;p 1"/>
            <p:cNvSpPr/>
            <p:nvPr/>
          </p:nvSpPr>
          <p:spPr>
            <a:xfrm rot="20842200">
              <a:off x="1710000" y="3391560"/>
              <a:ext cx="352080" cy="596520"/>
            </a:xfrm>
            <a:custGeom>
              <a:avLst/>
              <a:gdLst>
                <a:gd name="textAreaLeft" fmla="*/ 0 w 352080"/>
                <a:gd name="textAreaRight" fmla="*/ 353520 w 352080"/>
                <a:gd name="textAreaTop" fmla="*/ 0 h 596520"/>
                <a:gd name="textAreaBottom" fmla="*/ 597960 h 596520"/>
              </a:gdLst>
              <a:ahLst/>
              <a:cxnLst/>
              <a:rect l="textAreaLeft" t="textAreaTop" r="textAreaRight" b="textAreaBottom"/>
              <a:pathLst>
                <a:path w="10839" h="18323">
                  <a:moveTo>
                    <a:pt x="6459" y="1"/>
                  </a:moveTo>
                  <a:cubicBezTo>
                    <a:pt x="5572" y="1"/>
                    <a:pt x="3127" y="4369"/>
                    <a:pt x="2430" y="6157"/>
                  </a:cubicBezTo>
                  <a:cubicBezTo>
                    <a:pt x="1742" y="7957"/>
                    <a:pt x="1565" y="10268"/>
                    <a:pt x="1447" y="11143"/>
                  </a:cubicBezTo>
                  <a:cubicBezTo>
                    <a:pt x="1328" y="12009"/>
                    <a:pt x="1" y="15490"/>
                    <a:pt x="1" y="15490"/>
                  </a:cubicBezTo>
                  <a:lnTo>
                    <a:pt x="6777" y="18323"/>
                  </a:lnTo>
                  <a:cubicBezTo>
                    <a:pt x="6777" y="18323"/>
                    <a:pt x="10475" y="6560"/>
                    <a:pt x="10662" y="5469"/>
                  </a:cubicBezTo>
                  <a:cubicBezTo>
                    <a:pt x="10839" y="4367"/>
                    <a:pt x="9609" y="4239"/>
                    <a:pt x="9609" y="4239"/>
                  </a:cubicBezTo>
                  <a:cubicBezTo>
                    <a:pt x="9590" y="2990"/>
                    <a:pt x="8636" y="2981"/>
                    <a:pt x="8607" y="2981"/>
                  </a:cubicBezTo>
                  <a:cubicBezTo>
                    <a:pt x="8606" y="2981"/>
                    <a:pt x="8606" y="2981"/>
                    <a:pt x="8606" y="2981"/>
                  </a:cubicBezTo>
                  <a:cubicBezTo>
                    <a:pt x="8606" y="2981"/>
                    <a:pt x="8773" y="2135"/>
                    <a:pt x="8498" y="1486"/>
                  </a:cubicBezTo>
                  <a:cubicBezTo>
                    <a:pt x="8329" y="1077"/>
                    <a:pt x="8076" y="979"/>
                    <a:pt x="7871" y="979"/>
                  </a:cubicBezTo>
                  <a:cubicBezTo>
                    <a:pt x="7682" y="979"/>
                    <a:pt x="7534" y="1063"/>
                    <a:pt x="7534" y="1063"/>
                  </a:cubicBezTo>
                  <a:cubicBezTo>
                    <a:pt x="7534" y="1063"/>
                    <a:pt x="7613" y="30"/>
                    <a:pt x="6462" y="1"/>
                  </a:cubicBezTo>
                  <a:cubicBezTo>
                    <a:pt x="6461" y="1"/>
                    <a:pt x="6460" y="1"/>
                    <a:pt x="6459" y="1"/>
                  </a:cubicBezTo>
                  <a:close/>
                </a:path>
              </a:pathLst>
            </a:custGeom>
            <a:solidFill>
              <a:srgbClr val="fce5cd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1" name="Google Shape;2640;p 1"/>
            <p:cNvSpPr/>
            <p:nvPr/>
          </p:nvSpPr>
          <p:spPr>
            <a:xfrm rot="20842200">
              <a:off x="1709280" y="3387960"/>
              <a:ext cx="349200" cy="600480"/>
            </a:xfrm>
            <a:custGeom>
              <a:avLst/>
              <a:gdLst>
                <a:gd name="textAreaLeft" fmla="*/ 0 w 349200"/>
                <a:gd name="textAreaRight" fmla="*/ 350640 w 349200"/>
                <a:gd name="textAreaTop" fmla="*/ 0 h 600480"/>
                <a:gd name="textAreaBottom" fmla="*/ 601920 h 600480"/>
              </a:gdLst>
              <a:ahLst/>
              <a:cxnLst/>
              <a:rect l="textAreaLeft" t="textAreaTop" r="textAreaRight" b="textAreaBottom"/>
              <a:pathLst>
                <a:path fill="none" w="10751" h="18451">
                  <a:moveTo>
                    <a:pt x="1" y="15618"/>
                  </a:moveTo>
                  <a:cubicBezTo>
                    <a:pt x="1" y="15618"/>
                    <a:pt x="1358" y="11989"/>
                    <a:pt x="1417" y="11439"/>
                  </a:cubicBezTo>
                  <a:cubicBezTo>
                    <a:pt x="1476" y="10888"/>
                    <a:pt x="1771" y="7239"/>
                    <a:pt x="2981" y="5095"/>
                  </a:cubicBezTo>
                  <a:cubicBezTo>
                    <a:pt x="4200" y="2961"/>
                    <a:pt x="5587" y="1"/>
                    <a:pt x="6521" y="119"/>
                  </a:cubicBezTo>
                  <a:cubicBezTo>
                    <a:pt x="7446" y="237"/>
                    <a:pt x="7564" y="640"/>
                    <a:pt x="7534" y="1191"/>
                  </a:cubicBezTo>
                  <a:cubicBezTo>
                    <a:pt x="7534" y="1191"/>
                    <a:pt x="9029" y="1171"/>
                    <a:pt x="8655" y="3109"/>
                  </a:cubicBezTo>
                  <a:cubicBezTo>
                    <a:pt x="8655" y="3109"/>
                    <a:pt x="9786" y="3069"/>
                    <a:pt x="9560" y="4377"/>
                  </a:cubicBezTo>
                  <a:cubicBezTo>
                    <a:pt x="9560" y="4377"/>
                    <a:pt x="10750" y="4348"/>
                    <a:pt x="10662" y="5597"/>
                  </a:cubicBezTo>
                  <a:cubicBezTo>
                    <a:pt x="10573" y="6836"/>
                    <a:pt x="6777" y="18451"/>
                    <a:pt x="6777" y="18451"/>
                  </a:cubicBezTo>
                </a:path>
              </a:pathLst>
            </a:custGeom>
            <a:solidFill>
              <a:schemeClr val="lt2"/>
            </a:solidFill>
            <a:ln cap="rnd" w="6400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2" name="Google Shape;2641;p 1"/>
            <p:cNvSpPr/>
            <p:nvPr/>
          </p:nvSpPr>
          <p:spPr>
            <a:xfrm rot="20842200">
              <a:off x="1868760" y="3417120"/>
              <a:ext cx="42120" cy="102600"/>
            </a:xfrm>
            <a:custGeom>
              <a:avLst/>
              <a:gdLst>
                <a:gd name="textAreaLeft" fmla="*/ 0 w 42120"/>
                <a:gd name="textAreaRight" fmla="*/ 43560 w 42120"/>
                <a:gd name="textAreaTop" fmla="*/ 0 h 102600"/>
                <a:gd name="textAreaBottom" fmla="*/ 104040 h 102600"/>
              </a:gdLst>
              <a:ahLst/>
              <a:cxnLst/>
              <a:rect l="textAreaLeft" t="textAreaTop" r="textAreaRight" b="textAreaBottom"/>
              <a:pathLst>
                <a:path w="1338" h="3187">
                  <a:moveTo>
                    <a:pt x="1187" y="0"/>
                  </a:moveTo>
                  <a:cubicBezTo>
                    <a:pt x="1137" y="0"/>
                    <a:pt x="1087" y="36"/>
                    <a:pt x="1072" y="89"/>
                  </a:cubicBezTo>
                  <a:lnTo>
                    <a:pt x="30" y="3020"/>
                  </a:lnTo>
                  <a:cubicBezTo>
                    <a:pt x="0" y="3079"/>
                    <a:pt x="39" y="3157"/>
                    <a:pt x="108" y="3177"/>
                  </a:cubicBezTo>
                  <a:cubicBezTo>
                    <a:pt x="118" y="3187"/>
                    <a:pt x="138" y="3187"/>
                    <a:pt x="148" y="3187"/>
                  </a:cubicBezTo>
                  <a:cubicBezTo>
                    <a:pt x="207" y="3187"/>
                    <a:pt x="256" y="3157"/>
                    <a:pt x="275" y="3098"/>
                  </a:cubicBezTo>
                  <a:lnTo>
                    <a:pt x="1308" y="168"/>
                  </a:lnTo>
                  <a:cubicBezTo>
                    <a:pt x="1338" y="99"/>
                    <a:pt x="1298" y="30"/>
                    <a:pt x="1229" y="10"/>
                  </a:cubicBezTo>
                  <a:cubicBezTo>
                    <a:pt x="1216" y="4"/>
                    <a:pt x="1201" y="0"/>
                    <a:pt x="1187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1840" bIns="518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3" name="Google Shape;2642;p 1"/>
            <p:cNvSpPr/>
            <p:nvPr/>
          </p:nvSpPr>
          <p:spPr>
            <a:xfrm rot="20842200">
              <a:off x="1926720" y="3468960"/>
              <a:ext cx="30240" cy="65880"/>
            </a:xfrm>
            <a:custGeom>
              <a:avLst/>
              <a:gdLst>
                <a:gd name="textAreaLeft" fmla="*/ 0 w 30240"/>
                <a:gd name="textAreaRight" fmla="*/ 31680 w 30240"/>
                <a:gd name="textAreaTop" fmla="*/ 0 h 65880"/>
                <a:gd name="textAreaBottom" fmla="*/ 67320 h 65880"/>
              </a:gdLst>
              <a:ahLst/>
              <a:cxnLst/>
              <a:rect l="textAreaLeft" t="textAreaTop" r="textAreaRight" b="textAreaBottom"/>
              <a:pathLst>
                <a:path w="966" h="2059">
                  <a:moveTo>
                    <a:pt x="804" y="0"/>
                  </a:moveTo>
                  <a:cubicBezTo>
                    <a:pt x="755" y="0"/>
                    <a:pt x="708" y="27"/>
                    <a:pt x="689" y="90"/>
                  </a:cubicBezTo>
                  <a:lnTo>
                    <a:pt x="30" y="1890"/>
                  </a:lnTo>
                  <a:cubicBezTo>
                    <a:pt x="1" y="1959"/>
                    <a:pt x="40" y="2028"/>
                    <a:pt x="109" y="2057"/>
                  </a:cubicBezTo>
                  <a:lnTo>
                    <a:pt x="148" y="2057"/>
                  </a:lnTo>
                  <a:cubicBezTo>
                    <a:pt x="155" y="2058"/>
                    <a:pt x="161" y="2059"/>
                    <a:pt x="167" y="2059"/>
                  </a:cubicBezTo>
                  <a:cubicBezTo>
                    <a:pt x="217" y="2059"/>
                    <a:pt x="259" y="2023"/>
                    <a:pt x="276" y="1979"/>
                  </a:cubicBezTo>
                  <a:lnTo>
                    <a:pt x="935" y="169"/>
                  </a:lnTo>
                  <a:cubicBezTo>
                    <a:pt x="966" y="71"/>
                    <a:pt x="883" y="0"/>
                    <a:pt x="804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3480" bIns="334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4" name="Google Shape;2643;p 1"/>
            <p:cNvSpPr/>
            <p:nvPr/>
          </p:nvSpPr>
          <p:spPr>
            <a:xfrm rot="20842200">
              <a:off x="1967400" y="3502080"/>
              <a:ext cx="27000" cy="77400"/>
            </a:xfrm>
            <a:custGeom>
              <a:avLst/>
              <a:gdLst>
                <a:gd name="textAreaLeft" fmla="*/ 0 w 27000"/>
                <a:gd name="textAreaRight" fmla="*/ 28440 w 27000"/>
                <a:gd name="textAreaTop" fmla="*/ 0 h 77400"/>
                <a:gd name="textAreaBottom" fmla="*/ 78840 h 77400"/>
              </a:gdLst>
              <a:ahLst/>
              <a:cxnLst/>
              <a:rect l="textAreaLeft" t="textAreaTop" r="textAreaRight" b="textAreaBottom"/>
              <a:pathLst>
                <a:path w="876" h="2418">
                  <a:moveTo>
                    <a:pt x="723" y="1"/>
                  </a:moveTo>
                  <a:cubicBezTo>
                    <a:pt x="671" y="1"/>
                    <a:pt x="620" y="30"/>
                    <a:pt x="600" y="97"/>
                  </a:cubicBezTo>
                  <a:lnTo>
                    <a:pt x="20" y="2260"/>
                  </a:lnTo>
                  <a:cubicBezTo>
                    <a:pt x="0" y="2329"/>
                    <a:pt x="40" y="2398"/>
                    <a:pt x="118" y="2418"/>
                  </a:cubicBezTo>
                  <a:lnTo>
                    <a:pt x="148" y="2418"/>
                  </a:lnTo>
                  <a:cubicBezTo>
                    <a:pt x="207" y="2418"/>
                    <a:pt x="256" y="2378"/>
                    <a:pt x="266" y="2329"/>
                  </a:cubicBezTo>
                  <a:lnTo>
                    <a:pt x="846" y="166"/>
                  </a:lnTo>
                  <a:cubicBezTo>
                    <a:pt x="876" y="65"/>
                    <a:pt x="799" y="1"/>
                    <a:pt x="723" y="1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9240" bIns="39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5" name="Google Shape;2644;p 1"/>
            <p:cNvSpPr/>
            <p:nvPr/>
          </p:nvSpPr>
          <p:spPr>
            <a:xfrm rot="20842200">
              <a:off x="1478520" y="3897360"/>
              <a:ext cx="638280" cy="652680"/>
            </a:xfrm>
            <a:custGeom>
              <a:avLst/>
              <a:gdLst>
                <a:gd name="textAreaLeft" fmla="*/ 0 w 638280"/>
                <a:gd name="textAreaRight" fmla="*/ 639720 w 638280"/>
                <a:gd name="textAreaTop" fmla="*/ 0 h 652680"/>
                <a:gd name="textAreaBottom" fmla="*/ 654120 h 652680"/>
              </a:gdLst>
              <a:ahLst/>
              <a:cxnLst/>
              <a:rect l="textAreaLeft" t="textAreaTop" r="textAreaRight" b="textAreaBottom"/>
              <a:pathLst>
                <a:path w="19602" h="20044">
                  <a:moveTo>
                    <a:pt x="9442" y="0"/>
                  </a:moveTo>
                  <a:lnTo>
                    <a:pt x="8400" y="2901"/>
                  </a:lnTo>
                  <a:cubicBezTo>
                    <a:pt x="8400" y="2901"/>
                    <a:pt x="6197" y="3305"/>
                    <a:pt x="4869" y="4180"/>
                  </a:cubicBezTo>
                  <a:cubicBezTo>
                    <a:pt x="3532" y="5045"/>
                    <a:pt x="1" y="18480"/>
                    <a:pt x="1" y="18480"/>
                  </a:cubicBezTo>
                  <a:lnTo>
                    <a:pt x="12383" y="20043"/>
                  </a:lnTo>
                  <a:lnTo>
                    <a:pt x="16209" y="20043"/>
                  </a:lnTo>
                  <a:cubicBezTo>
                    <a:pt x="16700" y="18666"/>
                    <a:pt x="18146" y="14487"/>
                    <a:pt x="18815" y="11900"/>
                  </a:cubicBezTo>
                  <a:cubicBezTo>
                    <a:pt x="18864" y="11713"/>
                    <a:pt x="18903" y="11536"/>
                    <a:pt x="18953" y="11369"/>
                  </a:cubicBezTo>
                  <a:cubicBezTo>
                    <a:pt x="18972" y="11281"/>
                    <a:pt x="18982" y="11202"/>
                    <a:pt x="19002" y="11133"/>
                  </a:cubicBezTo>
                  <a:cubicBezTo>
                    <a:pt x="19602" y="8399"/>
                    <a:pt x="17890" y="5940"/>
                    <a:pt x="17684" y="5645"/>
                  </a:cubicBezTo>
                  <a:cubicBezTo>
                    <a:pt x="17674" y="5635"/>
                    <a:pt x="17664" y="5626"/>
                    <a:pt x="17664" y="5626"/>
                  </a:cubicBezTo>
                  <a:lnTo>
                    <a:pt x="18412" y="2842"/>
                  </a:lnTo>
                  <a:lnTo>
                    <a:pt x="17763" y="2626"/>
                  </a:lnTo>
                  <a:lnTo>
                    <a:pt x="17753" y="2626"/>
                  </a:lnTo>
                  <a:lnTo>
                    <a:pt x="10809" y="433"/>
                  </a:lnTo>
                  <a:lnTo>
                    <a:pt x="9442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6" name="Google Shape;2645;p 1"/>
            <p:cNvSpPr/>
            <p:nvPr/>
          </p:nvSpPr>
          <p:spPr>
            <a:xfrm rot="20842200">
              <a:off x="1492200" y="3891600"/>
              <a:ext cx="624960" cy="655200"/>
            </a:xfrm>
            <a:custGeom>
              <a:avLst/>
              <a:gdLst>
                <a:gd name="textAreaLeft" fmla="*/ 0 w 624960"/>
                <a:gd name="textAreaRight" fmla="*/ 626400 w 624960"/>
                <a:gd name="textAreaTop" fmla="*/ 0 h 655200"/>
                <a:gd name="textAreaBottom" fmla="*/ 656640 h 655200"/>
              </a:gdLst>
              <a:ahLst/>
              <a:cxnLst/>
              <a:rect l="textAreaLeft" t="textAreaTop" r="textAreaRight" b="textAreaBottom"/>
              <a:pathLst>
                <a:path w="19199" h="20127">
                  <a:moveTo>
                    <a:pt x="9026" y="1"/>
                  </a:moveTo>
                  <a:cubicBezTo>
                    <a:pt x="9002" y="1"/>
                    <a:pt x="8981" y="8"/>
                    <a:pt x="8960" y="15"/>
                  </a:cubicBezTo>
                  <a:cubicBezTo>
                    <a:pt x="8931" y="35"/>
                    <a:pt x="8901" y="64"/>
                    <a:pt x="8891" y="94"/>
                  </a:cubicBezTo>
                  <a:lnTo>
                    <a:pt x="7760" y="3732"/>
                  </a:lnTo>
                  <a:cubicBezTo>
                    <a:pt x="7426" y="3831"/>
                    <a:pt x="5970" y="4313"/>
                    <a:pt x="4771" y="5306"/>
                  </a:cubicBezTo>
                  <a:cubicBezTo>
                    <a:pt x="3423" y="6417"/>
                    <a:pt x="168" y="16685"/>
                    <a:pt x="30" y="17118"/>
                  </a:cubicBezTo>
                  <a:cubicBezTo>
                    <a:pt x="0" y="17220"/>
                    <a:pt x="81" y="17289"/>
                    <a:pt x="159" y="17289"/>
                  </a:cubicBezTo>
                  <a:cubicBezTo>
                    <a:pt x="208" y="17289"/>
                    <a:pt x="257" y="17261"/>
                    <a:pt x="276" y="17196"/>
                  </a:cubicBezTo>
                  <a:cubicBezTo>
                    <a:pt x="315" y="17088"/>
                    <a:pt x="3640" y="6575"/>
                    <a:pt x="4928" y="5503"/>
                  </a:cubicBezTo>
                  <a:cubicBezTo>
                    <a:pt x="6226" y="4431"/>
                    <a:pt x="7878" y="3959"/>
                    <a:pt x="7898" y="3959"/>
                  </a:cubicBezTo>
                  <a:cubicBezTo>
                    <a:pt x="7937" y="3949"/>
                    <a:pt x="7967" y="3919"/>
                    <a:pt x="7987" y="3880"/>
                  </a:cubicBezTo>
                  <a:lnTo>
                    <a:pt x="9108" y="290"/>
                  </a:lnTo>
                  <a:lnTo>
                    <a:pt x="17841" y="3054"/>
                  </a:lnTo>
                  <a:lnTo>
                    <a:pt x="17113" y="5719"/>
                  </a:lnTo>
                  <a:cubicBezTo>
                    <a:pt x="17103" y="5749"/>
                    <a:pt x="17113" y="5788"/>
                    <a:pt x="17133" y="5817"/>
                  </a:cubicBezTo>
                  <a:cubicBezTo>
                    <a:pt x="17153" y="5847"/>
                    <a:pt x="18952" y="8866"/>
                    <a:pt x="18451" y="11227"/>
                  </a:cubicBezTo>
                  <a:cubicBezTo>
                    <a:pt x="17939" y="13616"/>
                    <a:pt x="15648" y="19891"/>
                    <a:pt x="15618" y="19950"/>
                  </a:cubicBezTo>
                  <a:cubicBezTo>
                    <a:pt x="15589" y="20019"/>
                    <a:pt x="15628" y="20097"/>
                    <a:pt x="15697" y="20117"/>
                  </a:cubicBezTo>
                  <a:cubicBezTo>
                    <a:pt x="15707" y="20117"/>
                    <a:pt x="15727" y="20127"/>
                    <a:pt x="15736" y="20127"/>
                  </a:cubicBezTo>
                  <a:cubicBezTo>
                    <a:pt x="15786" y="20127"/>
                    <a:pt x="15835" y="20088"/>
                    <a:pt x="15854" y="20038"/>
                  </a:cubicBezTo>
                  <a:cubicBezTo>
                    <a:pt x="15874" y="19979"/>
                    <a:pt x="18185" y="13695"/>
                    <a:pt x="18697" y="11276"/>
                  </a:cubicBezTo>
                  <a:cubicBezTo>
                    <a:pt x="19198" y="8965"/>
                    <a:pt x="17625" y="6142"/>
                    <a:pt x="17379" y="5729"/>
                  </a:cubicBezTo>
                  <a:lnTo>
                    <a:pt x="18116" y="3005"/>
                  </a:lnTo>
                  <a:cubicBezTo>
                    <a:pt x="18136" y="2936"/>
                    <a:pt x="18097" y="2867"/>
                    <a:pt x="18028" y="2847"/>
                  </a:cubicBezTo>
                  <a:lnTo>
                    <a:pt x="9059" y="5"/>
                  </a:lnTo>
                  <a:cubicBezTo>
                    <a:pt x="9047" y="2"/>
                    <a:pt x="9036" y="1"/>
                    <a:pt x="9026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7" name="Google Shape;2646;p 1"/>
            <p:cNvSpPr/>
            <p:nvPr/>
          </p:nvSpPr>
          <p:spPr>
            <a:xfrm rot="20842200">
              <a:off x="2037600" y="3596760"/>
              <a:ext cx="656640" cy="406800"/>
            </a:xfrm>
            <a:custGeom>
              <a:avLst/>
              <a:gdLst>
                <a:gd name="textAreaLeft" fmla="*/ 0 w 656640"/>
                <a:gd name="textAreaRight" fmla="*/ 658080 w 656640"/>
                <a:gd name="textAreaTop" fmla="*/ 0 h 406800"/>
                <a:gd name="textAreaBottom" fmla="*/ 408240 h 406800"/>
              </a:gdLst>
              <a:ahLst/>
              <a:cxnLst/>
              <a:rect l="textAreaLeft" t="textAreaTop" r="textAreaRight" b="textAreaBottom"/>
              <a:pathLst>
                <a:path w="20172" h="12513">
                  <a:moveTo>
                    <a:pt x="10654" y="0"/>
                  </a:moveTo>
                  <a:cubicBezTo>
                    <a:pt x="9382" y="0"/>
                    <a:pt x="8222" y="1107"/>
                    <a:pt x="8163" y="2370"/>
                  </a:cubicBezTo>
                  <a:cubicBezTo>
                    <a:pt x="8071" y="2347"/>
                    <a:pt x="7978" y="2336"/>
                    <a:pt x="7885" y="2336"/>
                  </a:cubicBezTo>
                  <a:cubicBezTo>
                    <a:pt x="7236" y="2336"/>
                    <a:pt x="6613" y="2877"/>
                    <a:pt x="6570" y="3531"/>
                  </a:cubicBezTo>
                  <a:cubicBezTo>
                    <a:pt x="6049" y="2872"/>
                    <a:pt x="5429" y="2164"/>
                    <a:pt x="4593" y="2095"/>
                  </a:cubicBezTo>
                  <a:cubicBezTo>
                    <a:pt x="4554" y="2092"/>
                    <a:pt x="4516" y="2091"/>
                    <a:pt x="4477" y="2091"/>
                  </a:cubicBezTo>
                  <a:cubicBezTo>
                    <a:pt x="3463" y="2091"/>
                    <a:pt x="2716" y="3076"/>
                    <a:pt x="3020" y="4062"/>
                  </a:cubicBezTo>
                  <a:cubicBezTo>
                    <a:pt x="2948" y="4049"/>
                    <a:pt x="2876" y="4043"/>
                    <a:pt x="2805" y="4043"/>
                  </a:cubicBezTo>
                  <a:cubicBezTo>
                    <a:pt x="2276" y="4043"/>
                    <a:pt x="1763" y="4380"/>
                    <a:pt x="1486" y="4839"/>
                  </a:cubicBezTo>
                  <a:cubicBezTo>
                    <a:pt x="1161" y="5360"/>
                    <a:pt x="1092" y="5999"/>
                    <a:pt x="1141" y="6609"/>
                  </a:cubicBezTo>
                  <a:cubicBezTo>
                    <a:pt x="374" y="6944"/>
                    <a:pt x="0" y="7986"/>
                    <a:pt x="394" y="8733"/>
                  </a:cubicBezTo>
                  <a:lnTo>
                    <a:pt x="1131" y="9294"/>
                  </a:lnTo>
                  <a:cubicBezTo>
                    <a:pt x="3207" y="10818"/>
                    <a:pt x="5469" y="12353"/>
                    <a:pt x="8035" y="12500"/>
                  </a:cubicBezTo>
                  <a:cubicBezTo>
                    <a:pt x="8177" y="12509"/>
                    <a:pt x="8318" y="12513"/>
                    <a:pt x="8459" y="12513"/>
                  </a:cubicBezTo>
                  <a:cubicBezTo>
                    <a:pt x="9957" y="12513"/>
                    <a:pt x="11431" y="12052"/>
                    <a:pt x="12815" y="11467"/>
                  </a:cubicBezTo>
                  <a:cubicBezTo>
                    <a:pt x="14212" y="10887"/>
                    <a:pt x="15549" y="10189"/>
                    <a:pt x="16828" y="9383"/>
                  </a:cubicBezTo>
                  <a:cubicBezTo>
                    <a:pt x="17929" y="8674"/>
                    <a:pt x="19031" y="7848"/>
                    <a:pt x="19650" y="6688"/>
                  </a:cubicBezTo>
                  <a:cubicBezTo>
                    <a:pt x="19985" y="6088"/>
                    <a:pt x="20172" y="5350"/>
                    <a:pt x="19896" y="4721"/>
                  </a:cubicBezTo>
                  <a:cubicBezTo>
                    <a:pt x="19708" y="4282"/>
                    <a:pt x="19219" y="3967"/>
                    <a:pt x="18758" y="3967"/>
                  </a:cubicBezTo>
                  <a:cubicBezTo>
                    <a:pt x="18568" y="3967"/>
                    <a:pt x="18382" y="4020"/>
                    <a:pt x="18224" y="4141"/>
                  </a:cubicBezTo>
                  <a:cubicBezTo>
                    <a:pt x="18185" y="3580"/>
                    <a:pt x="17624" y="3157"/>
                    <a:pt x="17064" y="3098"/>
                  </a:cubicBezTo>
                  <a:cubicBezTo>
                    <a:pt x="17014" y="3094"/>
                    <a:pt x="16964" y="3092"/>
                    <a:pt x="16914" y="3092"/>
                  </a:cubicBezTo>
                  <a:cubicBezTo>
                    <a:pt x="16406" y="3092"/>
                    <a:pt x="15911" y="3313"/>
                    <a:pt x="15490" y="3600"/>
                  </a:cubicBezTo>
                  <a:cubicBezTo>
                    <a:pt x="15392" y="3039"/>
                    <a:pt x="15136" y="2479"/>
                    <a:pt x="14654" y="2174"/>
                  </a:cubicBezTo>
                  <a:cubicBezTo>
                    <a:pt x="14459" y="2050"/>
                    <a:pt x="14223" y="1986"/>
                    <a:pt x="13991" y="1986"/>
                  </a:cubicBezTo>
                  <a:cubicBezTo>
                    <a:pt x="13652" y="1986"/>
                    <a:pt x="13321" y="2123"/>
                    <a:pt x="13140" y="2410"/>
                  </a:cubicBezTo>
                  <a:cubicBezTo>
                    <a:pt x="13100" y="1141"/>
                    <a:pt x="11940" y="0"/>
                    <a:pt x="10671" y="0"/>
                  </a:cubicBezTo>
                  <a:cubicBezTo>
                    <a:pt x="10666" y="0"/>
                    <a:pt x="10660" y="0"/>
                    <a:pt x="10654" y="0"/>
                  </a:cubicBezTo>
                  <a:close/>
                </a:path>
              </a:pathLst>
            </a:custGeom>
            <a:solidFill>
              <a:srgbClr val="ffdfdf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8" name="Google Shape;2647;p 1"/>
            <p:cNvSpPr/>
            <p:nvPr/>
          </p:nvSpPr>
          <p:spPr>
            <a:xfrm rot="20842200">
              <a:off x="2037600" y="3596760"/>
              <a:ext cx="656640" cy="406800"/>
            </a:xfrm>
            <a:custGeom>
              <a:avLst/>
              <a:gdLst>
                <a:gd name="textAreaLeft" fmla="*/ 0 w 656640"/>
                <a:gd name="textAreaRight" fmla="*/ 658080 w 656640"/>
                <a:gd name="textAreaTop" fmla="*/ 0 h 406800"/>
                <a:gd name="textAreaBottom" fmla="*/ 408240 h 406800"/>
              </a:gdLst>
              <a:ahLst/>
              <a:cxnLst/>
              <a:rect l="textAreaLeft" t="textAreaTop" r="textAreaRight" b="textAreaBottom"/>
              <a:pathLst>
                <a:path w="20172" h="12513">
                  <a:moveTo>
                    <a:pt x="10654" y="0"/>
                  </a:moveTo>
                  <a:cubicBezTo>
                    <a:pt x="9382" y="0"/>
                    <a:pt x="8222" y="1107"/>
                    <a:pt x="8163" y="2370"/>
                  </a:cubicBezTo>
                  <a:cubicBezTo>
                    <a:pt x="8071" y="2347"/>
                    <a:pt x="7978" y="2336"/>
                    <a:pt x="7885" y="2336"/>
                  </a:cubicBezTo>
                  <a:cubicBezTo>
                    <a:pt x="7236" y="2336"/>
                    <a:pt x="6613" y="2877"/>
                    <a:pt x="6570" y="3531"/>
                  </a:cubicBezTo>
                  <a:cubicBezTo>
                    <a:pt x="6049" y="2872"/>
                    <a:pt x="5429" y="2164"/>
                    <a:pt x="4593" y="2095"/>
                  </a:cubicBezTo>
                  <a:cubicBezTo>
                    <a:pt x="4554" y="2092"/>
                    <a:pt x="4516" y="2091"/>
                    <a:pt x="4477" y="2091"/>
                  </a:cubicBezTo>
                  <a:cubicBezTo>
                    <a:pt x="3463" y="2091"/>
                    <a:pt x="2716" y="3076"/>
                    <a:pt x="3020" y="4062"/>
                  </a:cubicBezTo>
                  <a:cubicBezTo>
                    <a:pt x="2948" y="4049"/>
                    <a:pt x="2876" y="4043"/>
                    <a:pt x="2805" y="4043"/>
                  </a:cubicBezTo>
                  <a:cubicBezTo>
                    <a:pt x="2276" y="4043"/>
                    <a:pt x="1763" y="4380"/>
                    <a:pt x="1486" y="4839"/>
                  </a:cubicBezTo>
                  <a:cubicBezTo>
                    <a:pt x="1161" y="5360"/>
                    <a:pt x="1092" y="5999"/>
                    <a:pt x="1141" y="6609"/>
                  </a:cubicBezTo>
                  <a:cubicBezTo>
                    <a:pt x="374" y="6944"/>
                    <a:pt x="0" y="7986"/>
                    <a:pt x="394" y="8733"/>
                  </a:cubicBezTo>
                  <a:lnTo>
                    <a:pt x="1131" y="9294"/>
                  </a:lnTo>
                  <a:cubicBezTo>
                    <a:pt x="3207" y="10818"/>
                    <a:pt x="5469" y="12353"/>
                    <a:pt x="8035" y="12500"/>
                  </a:cubicBezTo>
                  <a:cubicBezTo>
                    <a:pt x="8177" y="12509"/>
                    <a:pt x="8318" y="12513"/>
                    <a:pt x="8459" y="12513"/>
                  </a:cubicBezTo>
                  <a:cubicBezTo>
                    <a:pt x="9957" y="12513"/>
                    <a:pt x="11431" y="12052"/>
                    <a:pt x="12815" y="11467"/>
                  </a:cubicBezTo>
                  <a:cubicBezTo>
                    <a:pt x="14212" y="10887"/>
                    <a:pt x="15549" y="10189"/>
                    <a:pt x="16828" y="9383"/>
                  </a:cubicBezTo>
                  <a:cubicBezTo>
                    <a:pt x="17929" y="8674"/>
                    <a:pt x="19031" y="7848"/>
                    <a:pt x="19650" y="6688"/>
                  </a:cubicBezTo>
                  <a:cubicBezTo>
                    <a:pt x="19985" y="6088"/>
                    <a:pt x="20172" y="5350"/>
                    <a:pt x="19896" y="4721"/>
                  </a:cubicBezTo>
                  <a:cubicBezTo>
                    <a:pt x="19708" y="4282"/>
                    <a:pt x="19219" y="3967"/>
                    <a:pt x="18758" y="3967"/>
                  </a:cubicBezTo>
                  <a:cubicBezTo>
                    <a:pt x="18568" y="3967"/>
                    <a:pt x="18382" y="4020"/>
                    <a:pt x="18224" y="4141"/>
                  </a:cubicBezTo>
                  <a:cubicBezTo>
                    <a:pt x="18185" y="3580"/>
                    <a:pt x="17624" y="3157"/>
                    <a:pt x="17064" y="3098"/>
                  </a:cubicBezTo>
                  <a:cubicBezTo>
                    <a:pt x="17014" y="3094"/>
                    <a:pt x="16964" y="3092"/>
                    <a:pt x="16914" y="3092"/>
                  </a:cubicBezTo>
                  <a:cubicBezTo>
                    <a:pt x="16406" y="3092"/>
                    <a:pt x="15911" y="3313"/>
                    <a:pt x="15490" y="3600"/>
                  </a:cubicBezTo>
                  <a:cubicBezTo>
                    <a:pt x="15392" y="3039"/>
                    <a:pt x="15136" y="2479"/>
                    <a:pt x="14654" y="2174"/>
                  </a:cubicBezTo>
                  <a:cubicBezTo>
                    <a:pt x="14459" y="2050"/>
                    <a:pt x="14223" y="1986"/>
                    <a:pt x="13991" y="1986"/>
                  </a:cubicBezTo>
                  <a:cubicBezTo>
                    <a:pt x="13652" y="1986"/>
                    <a:pt x="13321" y="2123"/>
                    <a:pt x="13140" y="2410"/>
                  </a:cubicBezTo>
                  <a:cubicBezTo>
                    <a:pt x="13100" y="1141"/>
                    <a:pt x="11940" y="0"/>
                    <a:pt x="10671" y="0"/>
                  </a:cubicBezTo>
                  <a:cubicBezTo>
                    <a:pt x="10666" y="0"/>
                    <a:pt x="10660" y="0"/>
                    <a:pt x="10654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49" name="Google Shape;2648;p 1"/>
            <p:cNvSpPr/>
            <p:nvPr/>
          </p:nvSpPr>
          <p:spPr>
            <a:xfrm rot="20842200">
              <a:off x="2092680" y="3705120"/>
              <a:ext cx="581760" cy="351720"/>
            </a:xfrm>
            <a:custGeom>
              <a:avLst/>
              <a:gdLst>
                <a:gd name="textAreaLeft" fmla="*/ 0 w 581760"/>
                <a:gd name="textAreaRight" fmla="*/ 583200 w 581760"/>
                <a:gd name="textAreaTop" fmla="*/ 0 h 351720"/>
                <a:gd name="textAreaBottom" fmla="*/ 353160 h 351720"/>
              </a:gdLst>
              <a:ahLst/>
              <a:cxnLst/>
              <a:rect l="textAreaLeft" t="textAreaTop" r="textAreaRight" b="textAreaBottom"/>
              <a:pathLst>
                <a:path w="17871" h="10828">
                  <a:moveTo>
                    <a:pt x="13079" y="1"/>
                  </a:moveTo>
                  <a:cubicBezTo>
                    <a:pt x="12575" y="1"/>
                    <a:pt x="12069" y="258"/>
                    <a:pt x="11802" y="828"/>
                  </a:cubicBezTo>
                  <a:cubicBezTo>
                    <a:pt x="11482" y="608"/>
                    <a:pt x="11099" y="505"/>
                    <a:pt x="10712" y="505"/>
                  </a:cubicBezTo>
                  <a:cubicBezTo>
                    <a:pt x="10303" y="505"/>
                    <a:pt x="9889" y="621"/>
                    <a:pt x="9540" y="838"/>
                  </a:cubicBezTo>
                  <a:cubicBezTo>
                    <a:pt x="8872" y="1251"/>
                    <a:pt x="8429" y="1989"/>
                    <a:pt x="8262" y="2766"/>
                  </a:cubicBezTo>
                  <a:cubicBezTo>
                    <a:pt x="7908" y="2363"/>
                    <a:pt x="7544" y="1940"/>
                    <a:pt x="7062" y="1704"/>
                  </a:cubicBezTo>
                  <a:cubicBezTo>
                    <a:pt x="6858" y="1608"/>
                    <a:pt x="6626" y="1554"/>
                    <a:pt x="6398" y="1554"/>
                  </a:cubicBezTo>
                  <a:cubicBezTo>
                    <a:pt x="6087" y="1554"/>
                    <a:pt x="5783" y="1654"/>
                    <a:pt x="5567" y="1881"/>
                  </a:cubicBezTo>
                  <a:cubicBezTo>
                    <a:pt x="5205" y="1333"/>
                    <a:pt x="4627" y="1065"/>
                    <a:pt x="4050" y="1065"/>
                  </a:cubicBezTo>
                  <a:cubicBezTo>
                    <a:pt x="3434" y="1065"/>
                    <a:pt x="2819" y="1370"/>
                    <a:pt x="2469" y="1969"/>
                  </a:cubicBezTo>
                  <a:cubicBezTo>
                    <a:pt x="2376" y="1945"/>
                    <a:pt x="2280" y="1933"/>
                    <a:pt x="2184" y="1933"/>
                  </a:cubicBezTo>
                  <a:cubicBezTo>
                    <a:pt x="1777" y="1933"/>
                    <a:pt x="1367" y="2142"/>
                    <a:pt x="1112" y="2461"/>
                  </a:cubicBezTo>
                  <a:cubicBezTo>
                    <a:pt x="807" y="2874"/>
                    <a:pt x="669" y="3385"/>
                    <a:pt x="709" y="3897"/>
                  </a:cubicBezTo>
                  <a:cubicBezTo>
                    <a:pt x="276" y="4084"/>
                    <a:pt x="1" y="4526"/>
                    <a:pt x="20" y="4998"/>
                  </a:cubicBezTo>
                  <a:lnTo>
                    <a:pt x="158" y="6169"/>
                  </a:lnTo>
                  <a:cubicBezTo>
                    <a:pt x="1594" y="8431"/>
                    <a:pt x="3826" y="10319"/>
                    <a:pt x="6482" y="10732"/>
                  </a:cubicBezTo>
                  <a:cubicBezTo>
                    <a:pt x="6880" y="10797"/>
                    <a:pt x="7281" y="10828"/>
                    <a:pt x="7683" y="10828"/>
                  </a:cubicBezTo>
                  <a:cubicBezTo>
                    <a:pt x="8908" y="10828"/>
                    <a:pt x="10136" y="10547"/>
                    <a:pt x="11291" y="10132"/>
                  </a:cubicBezTo>
                  <a:cubicBezTo>
                    <a:pt x="13366" y="9385"/>
                    <a:pt x="15313" y="8145"/>
                    <a:pt x="16641" y="6375"/>
                  </a:cubicBezTo>
                  <a:cubicBezTo>
                    <a:pt x="17153" y="5677"/>
                    <a:pt x="17585" y="4890"/>
                    <a:pt x="17723" y="4034"/>
                  </a:cubicBezTo>
                  <a:cubicBezTo>
                    <a:pt x="17870" y="3189"/>
                    <a:pt x="17703" y="2244"/>
                    <a:pt x="17143" y="1586"/>
                  </a:cubicBezTo>
                  <a:cubicBezTo>
                    <a:pt x="16818" y="1192"/>
                    <a:pt x="16356" y="927"/>
                    <a:pt x="15854" y="868"/>
                  </a:cubicBezTo>
                  <a:cubicBezTo>
                    <a:pt x="15791" y="859"/>
                    <a:pt x="15729" y="855"/>
                    <a:pt x="15666" y="855"/>
                  </a:cubicBezTo>
                  <a:cubicBezTo>
                    <a:pt x="15222" y="855"/>
                    <a:pt x="14803" y="1066"/>
                    <a:pt x="14527" y="1428"/>
                  </a:cubicBezTo>
                  <a:cubicBezTo>
                    <a:pt x="14521" y="530"/>
                    <a:pt x="13802" y="1"/>
                    <a:pt x="13079" y="1"/>
                  </a:cubicBezTo>
                  <a:close/>
                </a:path>
              </a:pathLst>
            </a:custGeom>
            <a:solidFill>
              <a:srgbClr val="000000">
                <a:alpha val="4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0" name="Google Shape;2649;p 1"/>
            <p:cNvSpPr/>
            <p:nvPr/>
          </p:nvSpPr>
          <p:spPr>
            <a:xfrm rot="20842200">
              <a:off x="2127600" y="3773880"/>
              <a:ext cx="639000" cy="630720"/>
            </a:xfrm>
            <a:custGeom>
              <a:avLst/>
              <a:gdLst>
                <a:gd name="textAreaLeft" fmla="*/ 0 w 639000"/>
                <a:gd name="textAreaRight" fmla="*/ 640440 w 639000"/>
                <a:gd name="textAreaTop" fmla="*/ 0 h 630720"/>
                <a:gd name="textAreaBottom" fmla="*/ 632160 h 630720"/>
              </a:gdLst>
              <a:ahLst/>
              <a:cxnLst/>
              <a:rect l="textAreaLeft" t="textAreaTop" r="textAreaRight" b="textAreaBottom"/>
              <a:pathLst>
                <a:path w="19631" h="19374">
                  <a:moveTo>
                    <a:pt x="10682" y="0"/>
                  </a:moveTo>
                  <a:cubicBezTo>
                    <a:pt x="10618" y="0"/>
                    <a:pt x="10552" y="3"/>
                    <a:pt x="10484" y="9"/>
                  </a:cubicBezTo>
                  <a:cubicBezTo>
                    <a:pt x="9245" y="107"/>
                    <a:pt x="8793" y="1218"/>
                    <a:pt x="8665" y="1622"/>
                  </a:cubicBezTo>
                  <a:cubicBezTo>
                    <a:pt x="8645" y="1671"/>
                    <a:pt x="8635" y="1720"/>
                    <a:pt x="8625" y="1769"/>
                  </a:cubicBezTo>
                  <a:cubicBezTo>
                    <a:pt x="8625" y="1769"/>
                    <a:pt x="8596" y="3382"/>
                    <a:pt x="7091" y="3559"/>
                  </a:cubicBezTo>
                  <a:cubicBezTo>
                    <a:pt x="7010" y="3568"/>
                    <a:pt x="6932" y="3573"/>
                    <a:pt x="6857" y="3573"/>
                  </a:cubicBezTo>
                  <a:cubicBezTo>
                    <a:pt x="5510" y="3573"/>
                    <a:pt x="4937" y="2162"/>
                    <a:pt x="4937" y="2162"/>
                  </a:cubicBezTo>
                  <a:cubicBezTo>
                    <a:pt x="4898" y="2084"/>
                    <a:pt x="4849" y="2005"/>
                    <a:pt x="4800" y="1936"/>
                  </a:cubicBezTo>
                  <a:cubicBezTo>
                    <a:pt x="4584" y="1646"/>
                    <a:pt x="4117" y="1175"/>
                    <a:pt x="3322" y="1175"/>
                  </a:cubicBezTo>
                  <a:cubicBezTo>
                    <a:pt x="3174" y="1175"/>
                    <a:pt x="3014" y="1191"/>
                    <a:pt x="2842" y="1228"/>
                  </a:cubicBezTo>
                  <a:cubicBezTo>
                    <a:pt x="1348" y="1543"/>
                    <a:pt x="1407" y="2733"/>
                    <a:pt x="1407" y="2733"/>
                  </a:cubicBezTo>
                  <a:cubicBezTo>
                    <a:pt x="1367" y="2674"/>
                    <a:pt x="1318" y="2625"/>
                    <a:pt x="1279" y="2585"/>
                  </a:cubicBezTo>
                  <a:cubicBezTo>
                    <a:pt x="1249" y="2546"/>
                    <a:pt x="1220" y="2517"/>
                    <a:pt x="1180" y="2477"/>
                  </a:cubicBezTo>
                  <a:cubicBezTo>
                    <a:pt x="1131" y="2438"/>
                    <a:pt x="1092" y="2399"/>
                    <a:pt x="1053" y="2369"/>
                  </a:cubicBezTo>
                  <a:cubicBezTo>
                    <a:pt x="1043" y="2359"/>
                    <a:pt x="1033" y="2340"/>
                    <a:pt x="1023" y="2340"/>
                  </a:cubicBezTo>
                  <a:cubicBezTo>
                    <a:pt x="885" y="2234"/>
                    <a:pt x="765" y="2185"/>
                    <a:pt x="662" y="2185"/>
                  </a:cubicBezTo>
                  <a:cubicBezTo>
                    <a:pt x="582" y="2185"/>
                    <a:pt x="513" y="2215"/>
                    <a:pt x="453" y="2271"/>
                  </a:cubicBezTo>
                  <a:cubicBezTo>
                    <a:pt x="266" y="2428"/>
                    <a:pt x="158" y="2831"/>
                    <a:pt x="108" y="3323"/>
                  </a:cubicBezTo>
                  <a:cubicBezTo>
                    <a:pt x="0" y="4562"/>
                    <a:pt x="217" y="6362"/>
                    <a:pt x="217" y="6362"/>
                  </a:cubicBezTo>
                  <a:lnTo>
                    <a:pt x="3236" y="19068"/>
                  </a:lnTo>
                  <a:lnTo>
                    <a:pt x="4583" y="19373"/>
                  </a:lnTo>
                  <a:lnTo>
                    <a:pt x="7366" y="19373"/>
                  </a:lnTo>
                  <a:lnTo>
                    <a:pt x="8478" y="18616"/>
                  </a:lnTo>
                  <a:lnTo>
                    <a:pt x="9628" y="19373"/>
                  </a:lnTo>
                  <a:lnTo>
                    <a:pt x="12795" y="19373"/>
                  </a:lnTo>
                  <a:lnTo>
                    <a:pt x="14349" y="18675"/>
                  </a:lnTo>
                  <a:lnTo>
                    <a:pt x="15736" y="19373"/>
                  </a:lnTo>
                  <a:lnTo>
                    <a:pt x="17968" y="19373"/>
                  </a:lnTo>
                  <a:lnTo>
                    <a:pt x="18008" y="19354"/>
                  </a:lnTo>
                  <a:lnTo>
                    <a:pt x="18401" y="4287"/>
                  </a:lnTo>
                  <a:cubicBezTo>
                    <a:pt x="18401" y="4287"/>
                    <a:pt x="19630" y="2015"/>
                    <a:pt x="18578" y="1504"/>
                  </a:cubicBezTo>
                  <a:cubicBezTo>
                    <a:pt x="18440" y="1445"/>
                    <a:pt x="18303" y="1415"/>
                    <a:pt x="18155" y="1405"/>
                  </a:cubicBezTo>
                  <a:cubicBezTo>
                    <a:pt x="17418" y="1366"/>
                    <a:pt x="17064" y="854"/>
                    <a:pt x="16857" y="569"/>
                  </a:cubicBezTo>
                  <a:cubicBezTo>
                    <a:pt x="16782" y="460"/>
                    <a:pt x="16726" y="384"/>
                    <a:pt x="16682" y="384"/>
                  </a:cubicBezTo>
                  <a:cubicBezTo>
                    <a:pt x="16663" y="384"/>
                    <a:pt x="16646" y="399"/>
                    <a:pt x="16631" y="432"/>
                  </a:cubicBezTo>
                  <a:lnTo>
                    <a:pt x="16601" y="471"/>
                  </a:lnTo>
                  <a:cubicBezTo>
                    <a:pt x="16562" y="589"/>
                    <a:pt x="16523" y="707"/>
                    <a:pt x="16503" y="825"/>
                  </a:cubicBezTo>
                  <a:cubicBezTo>
                    <a:pt x="16503" y="825"/>
                    <a:pt x="16237" y="1897"/>
                    <a:pt x="15539" y="2576"/>
                  </a:cubicBezTo>
                  <a:cubicBezTo>
                    <a:pt x="15362" y="2753"/>
                    <a:pt x="15146" y="2890"/>
                    <a:pt x="14910" y="2989"/>
                  </a:cubicBezTo>
                  <a:cubicBezTo>
                    <a:pt x="14733" y="3057"/>
                    <a:pt x="14546" y="3097"/>
                    <a:pt x="14349" y="3107"/>
                  </a:cubicBezTo>
                  <a:lnTo>
                    <a:pt x="14290" y="3107"/>
                  </a:lnTo>
                  <a:cubicBezTo>
                    <a:pt x="14274" y="3107"/>
                    <a:pt x="14258" y="3107"/>
                    <a:pt x="14243" y="3107"/>
                  </a:cubicBezTo>
                  <a:cubicBezTo>
                    <a:pt x="12719" y="3107"/>
                    <a:pt x="12353" y="1238"/>
                    <a:pt x="12353" y="1238"/>
                  </a:cubicBezTo>
                  <a:cubicBezTo>
                    <a:pt x="12353" y="1238"/>
                    <a:pt x="12343" y="1199"/>
                    <a:pt x="12313" y="1140"/>
                  </a:cubicBezTo>
                  <a:cubicBezTo>
                    <a:pt x="12211" y="851"/>
                    <a:pt x="11792" y="0"/>
                    <a:pt x="10682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1" name="Google Shape;2650;p 1"/>
            <p:cNvSpPr/>
            <p:nvPr/>
          </p:nvSpPr>
          <p:spPr>
            <a:xfrm rot="20842200">
              <a:off x="2081160" y="3890880"/>
              <a:ext cx="207720" cy="573480"/>
            </a:xfrm>
            <a:custGeom>
              <a:avLst/>
              <a:gdLst>
                <a:gd name="textAreaLeft" fmla="*/ 0 w 207720"/>
                <a:gd name="textAreaRight" fmla="*/ 209160 w 207720"/>
                <a:gd name="textAreaTop" fmla="*/ 0 h 573480"/>
                <a:gd name="textAreaBottom" fmla="*/ 574920 h 573480"/>
              </a:gdLst>
              <a:ahLst/>
              <a:cxnLst/>
              <a:rect l="textAreaLeft" t="textAreaTop" r="textAreaRight" b="textAreaBottom"/>
              <a:pathLst>
                <a:path w="6414" h="17621">
                  <a:moveTo>
                    <a:pt x="1570" y="0"/>
                  </a:moveTo>
                  <a:cubicBezTo>
                    <a:pt x="1525" y="0"/>
                    <a:pt x="1481" y="2"/>
                    <a:pt x="1437" y="6"/>
                  </a:cubicBezTo>
                  <a:cubicBezTo>
                    <a:pt x="561" y="95"/>
                    <a:pt x="1" y="960"/>
                    <a:pt x="1" y="960"/>
                  </a:cubicBezTo>
                  <a:lnTo>
                    <a:pt x="4053" y="17620"/>
                  </a:lnTo>
                  <a:lnTo>
                    <a:pt x="6413" y="17620"/>
                  </a:lnTo>
                  <a:lnTo>
                    <a:pt x="3669" y="3704"/>
                  </a:lnTo>
                  <a:lnTo>
                    <a:pt x="3463" y="2671"/>
                  </a:lnTo>
                  <a:lnTo>
                    <a:pt x="3109" y="832"/>
                  </a:lnTo>
                  <a:cubicBezTo>
                    <a:pt x="3069" y="793"/>
                    <a:pt x="3040" y="764"/>
                    <a:pt x="3000" y="724"/>
                  </a:cubicBezTo>
                  <a:cubicBezTo>
                    <a:pt x="2951" y="685"/>
                    <a:pt x="2912" y="646"/>
                    <a:pt x="2873" y="616"/>
                  </a:cubicBezTo>
                  <a:cubicBezTo>
                    <a:pt x="2863" y="606"/>
                    <a:pt x="2863" y="596"/>
                    <a:pt x="2853" y="596"/>
                  </a:cubicBezTo>
                  <a:cubicBezTo>
                    <a:pt x="2705" y="459"/>
                    <a:pt x="2548" y="341"/>
                    <a:pt x="2381" y="242"/>
                  </a:cubicBezTo>
                  <a:cubicBezTo>
                    <a:pt x="2134" y="81"/>
                    <a:pt x="1852" y="0"/>
                    <a:pt x="1570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2" name="Google Shape;2651;p 1"/>
            <p:cNvSpPr/>
            <p:nvPr/>
          </p:nvSpPr>
          <p:spPr>
            <a:xfrm rot="20842200">
              <a:off x="2286360" y="3807360"/>
              <a:ext cx="155880" cy="615240"/>
            </a:xfrm>
            <a:custGeom>
              <a:avLst/>
              <a:gdLst>
                <a:gd name="textAreaLeft" fmla="*/ 0 w 155880"/>
                <a:gd name="textAreaRight" fmla="*/ 157320 w 155880"/>
                <a:gd name="textAreaTop" fmla="*/ 0 h 615240"/>
                <a:gd name="textAreaBottom" fmla="*/ 616680 h 615240"/>
              </a:gdLst>
              <a:ahLst/>
              <a:cxnLst/>
              <a:rect l="textAreaLeft" t="textAreaTop" r="textAreaRight" b="textAreaBottom"/>
              <a:pathLst>
                <a:path w="4820" h="18897">
                  <a:moveTo>
                    <a:pt x="2147" y="0"/>
                  </a:moveTo>
                  <a:cubicBezTo>
                    <a:pt x="2071" y="0"/>
                    <a:pt x="1992" y="4"/>
                    <a:pt x="1909" y="14"/>
                  </a:cubicBezTo>
                  <a:cubicBezTo>
                    <a:pt x="394" y="191"/>
                    <a:pt x="138" y="1685"/>
                    <a:pt x="138" y="1685"/>
                  </a:cubicBezTo>
                  <a:cubicBezTo>
                    <a:pt x="99" y="1597"/>
                    <a:pt x="50" y="1528"/>
                    <a:pt x="1" y="1459"/>
                  </a:cubicBezTo>
                  <a:lnTo>
                    <a:pt x="1" y="1459"/>
                  </a:lnTo>
                  <a:lnTo>
                    <a:pt x="660" y="5924"/>
                  </a:lnTo>
                  <a:lnTo>
                    <a:pt x="906" y="7567"/>
                  </a:lnTo>
                  <a:lnTo>
                    <a:pt x="2577" y="18896"/>
                  </a:lnTo>
                  <a:lnTo>
                    <a:pt x="4820" y="18896"/>
                  </a:lnTo>
                  <a:lnTo>
                    <a:pt x="4240" y="7891"/>
                  </a:lnTo>
                  <a:lnTo>
                    <a:pt x="4151" y="6190"/>
                  </a:lnTo>
                  <a:lnTo>
                    <a:pt x="3876" y="1145"/>
                  </a:lnTo>
                  <a:cubicBezTo>
                    <a:pt x="3856" y="1194"/>
                    <a:pt x="3846" y="1243"/>
                    <a:pt x="3836" y="1292"/>
                  </a:cubicBezTo>
                  <a:cubicBezTo>
                    <a:pt x="3836" y="1292"/>
                    <a:pt x="3467" y="0"/>
                    <a:pt x="2147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3" name="Google Shape;2652;p 1"/>
            <p:cNvSpPr/>
            <p:nvPr/>
          </p:nvSpPr>
          <p:spPr>
            <a:xfrm rot="20842200">
              <a:off x="2523240" y="3726360"/>
              <a:ext cx="146880" cy="644760"/>
            </a:xfrm>
            <a:custGeom>
              <a:avLst/>
              <a:gdLst>
                <a:gd name="textAreaLeft" fmla="*/ 0 w 146880"/>
                <a:gd name="textAreaRight" fmla="*/ 148320 w 146880"/>
                <a:gd name="textAreaTop" fmla="*/ 0 h 644760"/>
                <a:gd name="textAreaBottom" fmla="*/ 646200 h 644760"/>
              </a:gdLst>
              <a:ahLst/>
              <a:cxnLst/>
              <a:rect l="textAreaLeft" t="textAreaTop" r="textAreaRight" b="textAreaBottom"/>
              <a:pathLst>
                <a:path w="4545" h="19806">
                  <a:moveTo>
                    <a:pt x="1972" y="1"/>
                  </a:moveTo>
                  <a:cubicBezTo>
                    <a:pt x="1967" y="1"/>
                    <a:pt x="1962" y="3"/>
                    <a:pt x="1958" y="8"/>
                  </a:cubicBezTo>
                  <a:cubicBezTo>
                    <a:pt x="374" y="106"/>
                    <a:pt x="30" y="1670"/>
                    <a:pt x="30" y="1670"/>
                  </a:cubicBezTo>
                  <a:cubicBezTo>
                    <a:pt x="30" y="1670"/>
                    <a:pt x="20" y="1631"/>
                    <a:pt x="0" y="1572"/>
                  </a:cubicBezTo>
                  <a:lnTo>
                    <a:pt x="0" y="1572"/>
                  </a:lnTo>
                  <a:lnTo>
                    <a:pt x="109" y="6017"/>
                  </a:lnTo>
                  <a:lnTo>
                    <a:pt x="158" y="7846"/>
                  </a:lnTo>
                  <a:lnTo>
                    <a:pt x="472" y="19805"/>
                  </a:lnTo>
                  <a:lnTo>
                    <a:pt x="4249" y="19805"/>
                  </a:lnTo>
                  <a:lnTo>
                    <a:pt x="4308" y="16255"/>
                  </a:lnTo>
                  <a:lnTo>
                    <a:pt x="4485" y="4689"/>
                  </a:lnTo>
                  <a:lnTo>
                    <a:pt x="4505" y="3588"/>
                  </a:lnTo>
                  <a:lnTo>
                    <a:pt x="4544" y="1001"/>
                  </a:lnTo>
                  <a:cubicBezTo>
                    <a:pt x="4469" y="892"/>
                    <a:pt x="4413" y="816"/>
                    <a:pt x="4366" y="816"/>
                  </a:cubicBezTo>
                  <a:cubicBezTo>
                    <a:pt x="4345" y="816"/>
                    <a:pt x="4326" y="831"/>
                    <a:pt x="4308" y="864"/>
                  </a:cubicBezTo>
                  <a:lnTo>
                    <a:pt x="4288" y="903"/>
                  </a:lnTo>
                  <a:cubicBezTo>
                    <a:pt x="4239" y="1021"/>
                    <a:pt x="4210" y="1139"/>
                    <a:pt x="4190" y="1267"/>
                  </a:cubicBezTo>
                  <a:cubicBezTo>
                    <a:pt x="3803" y="483"/>
                    <a:pt x="3009" y="2"/>
                    <a:pt x="2157" y="2"/>
                  </a:cubicBezTo>
                  <a:cubicBezTo>
                    <a:pt x="2101" y="2"/>
                    <a:pt x="2044" y="4"/>
                    <a:pt x="1987" y="8"/>
                  </a:cubicBezTo>
                  <a:cubicBezTo>
                    <a:pt x="1982" y="3"/>
                    <a:pt x="1977" y="1"/>
                    <a:pt x="1972" y="1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4" name="Google Shape;2653;p 1"/>
            <p:cNvSpPr/>
            <p:nvPr/>
          </p:nvSpPr>
          <p:spPr>
            <a:xfrm rot="20842200">
              <a:off x="2541240" y="3787200"/>
              <a:ext cx="41760" cy="114120"/>
            </a:xfrm>
            <a:custGeom>
              <a:avLst/>
              <a:gdLst>
                <a:gd name="textAreaLeft" fmla="*/ 0 w 41760"/>
                <a:gd name="textAreaRight" fmla="*/ 43200 w 41760"/>
                <a:gd name="textAreaTop" fmla="*/ 0 h 114120"/>
                <a:gd name="textAreaBottom" fmla="*/ 115560 h 114120"/>
              </a:gdLst>
              <a:ahLst/>
              <a:cxnLst/>
              <a:rect l="textAreaLeft" t="textAreaTop" r="textAreaRight" b="textAreaBottom"/>
              <a:pathLst>
                <a:path w="1319" h="3547">
                  <a:moveTo>
                    <a:pt x="581" y="0"/>
                  </a:moveTo>
                  <a:cubicBezTo>
                    <a:pt x="257" y="0"/>
                    <a:pt x="1" y="266"/>
                    <a:pt x="11" y="590"/>
                  </a:cubicBezTo>
                  <a:lnTo>
                    <a:pt x="50" y="2980"/>
                  </a:lnTo>
                  <a:cubicBezTo>
                    <a:pt x="60" y="3265"/>
                    <a:pt x="276" y="3501"/>
                    <a:pt x="561" y="3541"/>
                  </a:cubicBezTo>
                  <a:cubicBezTo>
                    <a:pt x="589" y="3545"/>
                    <a:pt x="617" y="3547"/>
                    <a:pt x="644" y="3547"/>
                  </a:cubicBezTo>
                  <a:cubicBezTo>
                    <a:pt x="944" y="3547"/>
                    <a:pt x="1202" y="3306"/>
                    <a:pt x="1211" y="2990"/>
                  </a:cubicBezTo>
                  <a:lnTo>
                    <a:pt x="1299" y="600"/>
                  </a:lnTo>
                  <a:cubicBezTo>
                    <a:pt x="1319" y="276"/>
                    <a:pt x="1053" y="0"/>
                    <a:pt x="719" y="0"/>
                  </a:cubicBezTo>
                  <a:close/>
                </a:path>
              </a:pathLst>
            </a:custGeom>
            <a:solidFill>
              <a:srgbClr val="ffffff">
                <a:alpha val="22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7600" bIns="57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5" name="Google Shape;2654;p 1"/>
            <p:cNvSpPr/>
            <p:nvPr/>
          </p:nvSpPr>
          <p:spPr>
            <a:xfrm rot="20842200">
              <a:off x="2569680" y="3926160"/>
              <a:ext cx="29880" cy="73800"/>
            </a:xfrm>
            <a:custGeom>
              <a:avLst/>
              <a:gdLst>
                <a:gd name="textAreaLeft" fmla="*/ 0 w 29880"/>
                <a:gd name="textAreaRight" fmla="*/ 31320 w 2988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964" h="2309">
                  <a:moveTo>
                    <a:pt x="469" y="0"/>
                  </a:moveTo>
                  <a:cubicBezTo>
                    <a:pt x="448" y="0"/>
                    <a:pt x="426" y="2"/>
                    <a:pt x="404" y="5"/>
                  </a:cubicBezTo>
                  <a:cubicBezTo>
                    <a:pt x="197" y="35"/>
                    <a:pt x="40" y="212"/>
                    <a:pt x="30" y="428"/>
                  </a:cubicBezTo>
                  <a:lnTo>
                    <a:pt x="1" y="1864"/>
                  </a:lnTo>
                  <a:cubicBezTo>
                    <a:pt x="1" y="2090"/>
                    <a:pt x="178" y="2287"/>
                    <a:pt x="414" y="2307"/>
                  </a:cubicBezTo>
                  <a:lnTo>
                    <a:pt x="502" y="2307"/>
                  </a:lnTo>
                  <a:cubicBezTo>
                    <a:pt x="513" y="2308"/>
                    <a:pt x="524" y="2308"/>
                    <a:pt x="534" y="2308"/>
                  </a:cubicBezTo>
                  <a:cubicBezTo>
                    <a:pt x="775" y="2308"/>
                    <a:pt x="964" y="2099"/>
                    <a:pt x="955" y="1854"/>
                  </a:cubicBezTo>
                  <a:lnTo>
                    <a:pt x="895" y="419"/>
                  </a:lnTo>
                  <a:cubicBezTo>
                    <a:pt x="887" y="185"/>
                    <a:pt x="697" y="0"/>
                    <a:pt x="469" y="0"/>
                  </a:cubicBezTo>
                  <a:close/>
                </a:path>
              </a:pathLst>
            </a:custGeom>
            <a:solidFill>
              <a:srgbClr val="ffffff">
                <a:alpha val="22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6" name="Google Shape;2655;p 1"/>
            <p:cNvSpPr/>
            <p:nvPr/>
          </p:nvSpPr>
          <p:spPr>
            <a:xfrm rot="20842200">
              <a:off x="2632320" y="3697200"/>
              <a:ext cx="149400" cy="649080"/>
            </a:xfrm>
            <a:custGeom>
              <a:avLst/>
              <a:gdLst>
                <a:gd name="textAreaLeft" fmla="*/ 0 w 149400"/>
                <a:gd name="textAreaRight" fmla="*/ 150840 w 149400"/>
                <a:gd name="textAreaTop" fmla="*/ 0 h 649080"/>
                <a:gd name="textAreaBottom" fmla="*/ 650520 h 649080"/>
              </a:gdLst>
              <a:ahLst/>
              <a:cxnLst/>
              <a:rect l="textAreaLeft" t="textAreaTop" r="textAreaRight" b="textAreaBottom"/>
              <a:pathLst>
                <a:path w="4623" h="19934">
                  <a:moveTo>
                    <a:pt x="2518" y="1"/>
                  </a:moveTo>
                  <a:cubicBezTo>
                    <a:pt x="2348" y="1"/>
                    <a:pt x="2177" y="21"/>
                    <a:pt x="2016" y="57"/>
                  </a:cubicBezTo>
                  <a:cubicBezTo>
                    <a:pt x="1505" y="165"/>
                    <a:pt x="1082" y="510"/>
                    <a:pt x="885" y="992"/>
                  </a:cubicBezTo>
                  <a:lnTo>
                    <a:pt x="866" y="1031"/>
                  </a:lnTo>
                  <a:lnTo>
                    <a:pt x="728" y="3962"/>
                  </a:lnTo>
                  <a:lnTo>
                    <a:pt x="669" y="5270"/>
                  </a:lnTo>
                  <a:lnTo>
                    <a:pt x="364" y="11849"/>
                  </a:lnTo>
                  <a:lnTo>
                    <a:pt x="0" y="19933"/>
                  </a:lnTo>
                  <a:lnTo>
                    <a:pt x="3059" y="19933"/>
                  </a:lnTo>
                  <a:lnTo>
                    <a:pt x="4622" y="1326"/>
                  </a:lnTo>
                  <a:cubicBezTo>
                    <a:pt x="4622" y="1326"/>
                    <a:pt x="4524" y="539"/>
                    <a:pt x="3570" y="175"/>
                  </a:cubicBezTo>
                  <a:cubicBezTo>
                    <a:pt x="3285" y="77"/>
                    <a:pt x="2990" y="18"/>
                    <a:pt x="2695" y="8"/>
                  </a:cubicBezTo>
                  <a:cubicBezTo>
                    <a:pt x="2636" y="3"/>
                    <a:pt x="2577" y="1"/>
                    <a:pt x="251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7" name="Google Shape;2656;p 1"/>
            <p:cNvSpPr/>
            <p:nvPr/>
          </p:nvSpPr>
          <p:spPr>
            <a:xfrm rot="20842200">
              <a:off x="1274400" y="4251960"/>
              <a:ext cx="357480" cy="332280"/>
            </a:xfrm>
            <a:custGeom>
              <a:avLst/>
              <a:gdLst>
                <a:gd name="textAreaLeft" fmla="*/ 0 w 357480"/>
                <a:gd name="textAreaRight" fmla="*/ 358920 w 357480"/>
                <a:gd name="textAreaTop" fmla="*/ 0 h 332280"/>
                <a:gd name="textAreaBottom" fmla="*/ 333720 h 332280"/>
              </a:gdLst>
              <a:ahLst/>
              <a:cxnLst/>
              <a:rect l="textAreaLeft" t="textAreaTop" r="textAreaRight" b="textAreaBottom"/>
              <a:pathLst>
                <a:path w="10996" h="10224">
                  <a:moveTo>
                    <a:pt x="5489" y="0"/>
                  </a:moveTo>
                  <a:cubicBezTo>
                    <a:pt x="3021" y="0"/>
                    <a:pt x="852" y="1789"/>
                    <a:pt x="453" y="4296"/>
                  </a:cubicBezTo>
                  <a:cubicBezTo>
                    <a:pt x="1" y="7089"/>
                    <a:pt x="1889" y="9705"/>
                    <a:pt x="4682" y="10157"/>
                  </a:cubicBezTo>
                  <a:cubicBezTo>
                    <a:pt x="4958" y="10202"/>
                    <a:pt x="5233" y="10224"/>
                    <a:pt x="5505" y="10224"/>
                  </a:cubicBezTo>
                  <a:cubicBezTo>
                    <a:pt x="7965" y="10224"/>
                    <a:pt x="10136" y="8435"/>
                    <a:pt x="10544" y="5928"/>
                  </a:cubicBezTo>
                  <a:cubicBezTo>
                    <a:pt x="10996" y="3145"/>
                    <a:pt x="9098" y="519"/>
                    <a:pt x="6315" y="67"/>
                  </a:cubicBezTo>
                  <a:cubicBezTo>
                    <a:pt x="6037" y="22"/>
                    <a:pt x="5761" y="0"/>
                    <a:pt x="5489" y="0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8" name="Google Shape;2657;p 1"/>
            <p:cNvSpPr/>
            <p:nvPr/>
          </p:nvSpPr>
          <p:spPr>
            <a:xfrm rot="20842200">
              <a:off x="2407680" y="3184920"/>
              <a:ext cx="283320" cy="421920"/>
            </a:xfrm>
            <a:custGeom>
              <a:avLst/>
              <a:gdLst>
                <a:gd name="textAreaLeft" fmla="*/ 0 w 283320"/>
                <a:gd name="textAreaRight" fmla="*/ 284760 w 283320"/>
                <a:gd name="textAreaTop" fmla="*/ 0 h 421920"/>
                <a:gd name="textAreaBottom" fmla="*/ 423360 h 421920"/>
              </a:gdLst>
              <a:ahLst/>
              <a:cxnLst/>
              <a:rect l="textAreaLeft" t="textAreaTop" r="textAreaRight" b="textAreaBottom"/>
              <a:pathLst>
                <a:path w="8722" h="12969">
                  <a:moveTo>
                    <a:pt x="3145" y="3636"/>
                  </a:moveTo>
                  <a:cubicBezTo>
                    <a:pt x="3528" y="3636"/>
                    <a:pt x="3902" y="3724"/>
                    <a:pt x="4246" y="3882"/>
                  </a:cubicBezTo>
                  <a:cubicBezTo>
                    <a:pt x="4207" y="4049"/>
                    <a:pt x="4158" y="4206"/>
                    <a:pt x="4089" y="4354"/>
                  </a:cubicBezTo>
                  <a:cubicBezTo>
                    <a:pt x="3774" y="5081"/>
                    <a:pt x="3056" y="5583"/>
                    <a:pt x="2329" y="5583"/>
                  </a:cubicBezTo>
                  <a:cubicBezTo>
                    <a:pt x="2313" y="5584"/>
                    <a:pt x="2297" y="5584"/>
                    <a:pt x="2281" y="5584"/>
                  </a:cubicBezTo>
                  <a:cubicBezTo>
                    <a:pt x="2110" y="5584"/>
                    <a:pt x="1942" y="5536"/>
                    <a:pt x="1797" y="5455"/>
                  </a:cubicBezTo>
                  <a:cubicBezTo>
                    <a:pt x="1502" y="5259"/>
                    <a:pt x="1404" y="4806"/>
                    <a:pt x="1581" y="4442"/>
                  </a:cubicBezTo>
                  <a:cubicBezTo>
                    <a:pt x="1729" y="4108"/>
                    <a:pt x="2083" y="3852"/>
                    <a:pt x="2525" y="3714"/>
                  </a:cubicBezTo>
                  <a:cubicBezTo>
                    <a:pt x="2722" y="3665"/>
                    <a:pt x="2938" y="3636"/>
                    <a:pt x="3145" y="3636"/>
                  </a:cubicBezTo>
                  <a:close/>
                  <a:moveTo>
                    <a:pt x="5210" y="7511"/>
                  </a:moveTo>
                  <a:cubicBezTo>
                    <a:pt x="5505" y="7521"/>
                    <a:pt x="5800" y="7570"/>
                    <a:pt x="6085" y="7658"/>
                  </a:cubicBezTo>
                  <a:cubicBezTo>
                    <a:pt x="6076" y="7757"/>
                    <a:pt x="6066" y="7855"/>
                    <a:pt x="6056" y="7953"/>
                  </a:cubicBezTo>
                  <a:cubicBezTo>
                    <a:pt x="5967" y="8543"/>
                    <a:pt x="5731" y="9340"/>
                    <a:pt x="5122" y="9783"/>
                  </a:cubicBezTo>
                  <a:cubicBezTo>
                    <a:pt x="4877" y="9951"/>
                    <a:pt x="4585" y="10041"/>
                    <a:pt x="4292" y="10041"/>
                  </a:cubicBezTo>
                  <a:cubicBezTo>
                    <a:pt x="4208" y="10041"/>
                    <a:pt x="4123" y="10034"/>
                    <a:pt x="4040" y="10019"/>
                  </a:cubicBezTo>
                  <a:cubicBezTo>
                    <a:pt x="3764" y="9979"/>
                    <a:pt x="3528" y="9822"/>
                    <a:pt x="3371" y="9605"/>
                  </a:cubicBezTo>
                  <a:cubicBezTo>
                    <a:pt x="3214" y="9340"/>
                    <a:pt x="3184" y="9025"/>
                    <a:pt x="3292" y="8740"/>
                  </a:cubicBezTo>
                  <a:cubicBezTo>
                    <a:pt x="3489" y="8238"/>
                    <a:pt x="3882" y="7845"/>
                    <a:pt x="4384" y="7658"/>
                  </a:cubicBezTo>
                  <a:cubicBezTo>
                    <a:pt x="4650" y="7560"/>
                    <a:pt x="4925" y="7511"/>
                    <a:pt x="5210" y="7511"/>
                  </a:cubicBezTo>
                  <a:close/>
                  <a:moveTo>
                    <a:pt x="1610" y="1"/>
                  </a:moveTo>
                  <a:cubicBezTo>
                    <a:pt x="1082" y="1"/>
                    <a:pt x="568" y="158"/>
                    <a:pt x="165" y="459"/>
                  </a:cubicBezTo>
                  <a:cubicBezTo>
                    <a:pt x="1" y="561"/>
                    <a:pt x="110" y="774"/>
                    <a:pt x="255" y="774"/>
                  </a:cubicBezTo>
                  <a:cubicBezTo>
                    <a:pt x="293" y="774"/>
                    <a:pt x="333" y="759"/>
                    <a:pt x="371" y="725"/>
                  </a:cubicBezTo>
                  <a:cubicBezTo>
                    <a:pt x="711" y="469"/>
                    <a:pt x="1147" y="335"/>
                    <a:pt x="1599" y="335"/>
                  </a:cubicBezTo>
                  <a:cubicBezTo>
                    <a:pt x="1893" y="335"/>
                    <a:pt x="2193" y="392"/>
                    <a:pt x="2476" y="508"/>
                  </a:cubicBezTo>
                  <a:cubicBezTo>
                    <a:pt x="3174" y="813"/>
                    <a:pt x="3725" y="1384"/>
                    <a:pt x="4020" y="2082"/>
                  </a:cubicBezTo>
                  <a:cubicBezTo>
                    <a:pt x="4217" y="2534"/>
                    <a:pt x="4315" y="3036"/>
                    <a:pt x="4286" y="3528"/>
                  </a:cubicBezTo>
                  <a:cubicBezTo>
                    <a:pt x="3926" y="3372"/>
                    <a:pt x="3544" y="3292"/>
                    <a:pt x="3160" y="3292"/>
                  </a:cubicBezTo>
                  <a:cubicBezTo>
                    <a:pt x="2914" y="3292"/>
                    <a:pt x="2668" y="3325"/>
                    <a:pt x="2427" y="3390"/>
                  </a:cubicBezTo>
                  <a:cubicBezTo>
                    <a:pt x="1886" y="3547"/>
                    <a:pt x="1463" y="3882"/>
                    <a:pt x="1266" y="4295"/>
                  </a:cubicBezTo>
                  <a:cubicBezTo>
                    <a:pt x="1021" y="4816"/>
                    <a:pt x="1168" y="5445"/>
                    <a:pt x="1601" y="5731"/>
                  </a:cubicBezTo>
                  <a:cubicBezTo>
                    <a:pt x="1804" y="5860"/>
                    <a:pt x="2032" y="5928"/>
                    <a:pt x="2271" y="5928"/>
                  </a:cubicBezTo>
                  <a:cubicBezTo>
                    <a:pt x="2287" y="5928"/>
                    <a:pt x="2303" y="5928"/>
                    <a:pt x="2319" y="5927"/>
                  </a:cubicBezTo>
                  <a:lnTo>
                    <a:pt x="2329" y="5927"/>
                  </a:lnTo>
                  <a:cubicBezTo>
                    <a:pt x="3174" y="5927"/>
                    <a:pt x="4030" y="5337"/>
                    <a:pt x="4394" y="4491"/>
                  </a:cubicBezTo>
                  <a:cubicBezTo>
                    <a:pt x="4463" y="4344"/>
                    <a:pt x="4512" y="4196"/>
                    <a:pt x="4551" y="4049"/>
                  </a:cubicBezTo>
                  <a:cubicBezTo>
                    <a:pt x="4866" y="4246"/>
                    <a:pt x="5151" y="4491"/>
                    <a:pt x="5367" y="4796"/>
                  </a:cubicBezTo>
                  <a:cubicBezTo>
                    <a:pt x="5869" y="5455"/>
                    <a:pt x="6125" y="6350"/>
                    <a:pt x="6105" y="7314"/>
                  </a:cubicBezTo>
                  <a:cubicBezTo>
                    <a:pt x="5813" y="7223"/>
                    <a:pt x="5509" y="7176"/>
                    <a:pt x="5205" y="7176"/>
                  </a:cubicBezTo>
                  <a:cubicBezTo>
                    <a:pt x="4886" y="7176"/>
                    <a:pt x="4568" y="7228"/>
                    <a:pt x="4266" y="7334"/>
                  </a:cubicBezTo>
                  <a:cubicBezTo>
                    <a:pt x="3666" y="7560"/>
                    <a:pt x="3194" y="8032"/>
                    <a:pt x="2968" y="8632"/>
                  </a:cubicBezTo>
                  <a:cubicBezTo>
                    <a:pt x="2820" y="9015"/>
                    <a:pt x="2869" y="9438"/>
                    <a:pt x="3076" y="9783"/>
                  </a:cubicBezTo>
                  <a:cubicBezTo>
                    <a:pt x="3283" y="10087"/>
                    <a:pt x="3607" y="10294"/>
                    <a:pt x="3971" y="10353"/>
                  </a:cubicBezTo>
                  <a:cubicBezTo>
                    <a:pt x="4079" y="10373"/>
                    <a:pt x="4188" y="10383"/>
                    <a:pt x="4296" y="10383"/>
                  </a:cubicBezTo>
                  <a:cubicBezTo>
                    <a:pt x="4659" y="10383"/>
                    <a:pt x="5015" y="10270"/>
                    <a:pt x="5318" y="10058"/>
                  </a:cubicBezTo>
                  <a:cubicBezTo>
                    <a:pt x="6017" y="9546"/>
                    <a:pt x="6292" y="8661"/>
                    <a:pt x="6390" y="8002"/>
                  </a:cubicBezTo>
                  <a:cubicBezTo>
                    <a:pt x="6400" y="7934"/>
                    <a:pt x="6410" y="7855"/>
                    <a:pt x="6420" y="7786"/>
                  </a:cubicBezTo>
                  <a:cubicBezTo>
                    <a:pt x="6971" y="8042"/>
                    <a:pt x="7433" y="8455"/>
                    <a:pt x="7738" y="8976"/>
                  </a:cubicBezTo>
                  <a:cubicBezTo>
                    <a:pt x="8367" y="10097"/>
                    <a:pt x="8229" y="11622"/>
                    <a:pt x="7393" y="12703"/>
                  </a:cubicBezTo>
                  <a:cubicBezTo>
                    <a:pt x="7334" y="12772"/>
                    <a:pt x="7344" y="12880"/>
                    <a:pt x="7423" y="12939"/>
                  </a:cubicBezTo>
                  <a:cubicBezTo>
                    <a:pt x="7452" y="12959"/>
                    <a:pt x="7492" y="12969"/>
                    <a:pt x="7531" y="12969"/>
                  </a:cubicBezTo>
                  <a:cubicBezTo>
                    <a:pt x="7580" y="12969"/>
                    <a:pt x="7629" y="12949"/>
                    <a:pt x="7659" y="12910"/>
                  </a:cubicBezTo>
                  <a:cubicBezTo>
                    <a:pt x="8574" y="11730"/>
                    <a:pt x="8721" y="10038"/>
                    <a:pt x="8023" y="8809"/>
                  </a:cubicBezTo>
                  <a:cubicBezTo>
                    <a:pt x="7669" y="8189"/>
                    <a:pt x="7108" y="7707"/>
                    <a:pt x="6439" y="7432"/>
                  </a:cubicBezTo>
                  <a:cubicBezTo>
                    <a:pt x="6489" y="6360"/>
                    <a:pt x="6203" y="5347"/>
                    <a:pt x="5643" y="4590"/>
                  </a:cubicBezTo>
                  <a:cubicBezTo>
                    <a:pt x="5367" y="4216"/>
                    <a:pt x="5013" y="3911"/>
                    <a:pt x="4610" y="3685"/>
                  </a:cubicBezTo>
                  <a:cubicBezTo>
                    <a:pt x="4669" y="3095"/>
                    <a:pt x="4571" y="2495"/>
                    <a:pt x="4325" y="1944"/>
                  </a:cubicBezTo>
                  <a:cubicBezTo>
                    <a:pt x="4000" y="1167"/>
                    <a:pt x="3381" y="538"/>
                    <a:pt x="2604" y="194"/>
                  </a:cubicBezTo>
                  <a:cubicBezTo>
                    <a:pt x="2284" y="64"/>
                    <a:pt x="1944" y="1"/>
                    <a:pt x="1610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59" name="Google Shape;2658;p 1"/>
            <p:cNvSpPr/>
            <p:nvPr/>
          </p:nvSpPr>
          <p:spPr>
            <a:xfrm rot="20842200">
              <a:off x="1199520" y="3555720"/>
              <a:ext cx="240480" cy="292680"/>
            </a:xfrm>
            <a:custGeom>
              <a:avLst/>
              <a:gdLst>
                <a:gd name="textAreaLeft" fmla="*/ 0 w 240480"/>
                <a:gd name="textAreaRight" fmla="*/ 241920 w 240480"/>
                <a:gd name="textAreaTop" fmla="*/ 0 h 292680"/>
                <a:gd name="textAreaBottom" fmla="*/ 294120 h 292680"/>
              </a:gdLst>
              <a:ahLst/>
              <a:cxnLst/>
              <a:rect l="textAreaLeft" t="textAreaTop" r="textAreaRight" b="textAreaBottom"/>
              <a:pathLst>
                <a:path w="7416" h="9009">
                  <a:moveTo>
                    <a:pt x="4318" y="3511"/>
                  </a:moveTo>
                  <a:lnTo>
                    <a:pt x="4318" y="3511"/>
                  </a:lnTo>
                  <a:cubicBezTo>
                    <a:pt x="4987" y="3649"/>
                    <a:pt x="5587" y="4023"/>
                    <a:pt x="6010" y="4574"/>
                  </a:cubicBezTo>
                  <a:cubicBezTo>
                    <a:pt x="6187" y="4810"/>
                    <a:pt x="6384" y="5183"/>
                    <a:pt x="6354" y="5586"/>
                  </a:cubicBezTo>
                  <a:cubicBezTo>
                    <a:pt x="6325" y="5950"/>
                    <a:pt x="6079" y="6265"/>
                    <a:pt x="5774" y="6324"/>
                  </a:cubicBezTo>
                  <a:cubicBezTo>
                    <a:pt x="5732" y="6333"/>
                    <a:pt x="5690" y="6337"/>
                    <a:pt x="5649" y="6337"/>
                  </a:cubicBezTo>
                  <a:cubicBezTo>
                    <a:pt x="5265" y="6337"/>
                    <a:pt x="4917" y="5983"/>
                    <a:pt x="4722" y="5645"/>
                  </a:cubicBezTo>
                  <a:cubicBezTo>
                    <a:pt x="4348" y="4996"/>
                    <a:pt x="4210" y="4249"/>
                    <a:pt x="4318" y="3511"/>
                  </a:cubicBezTo>
                  <a:close/>
                  <a:moveTo>
                    <a:pt x="7180" y="1"/>
                  </a:moveTo>
                  <a:cubicBezTo>
                    <a:pt x="7161" y="1"/>
                    <a:pt x="7142" y="4"/>
                    <a:pt x="7121" y="10"/>
                  </a:cubicBezTo>
                  <a:cubicBezTo>
                    <a:pt x="5912" y="364"/>
                    <a:pt x="4879" y="1210"/>
                    <a:pt x="4348" y="2262"/>
                  </a:cubicBezTo>
                  <a:cubicBezTo>
                    <a:pt x="4220" y="2538"/>
                    <a:pt x="4112" y="2823"/>
                    <a:pt x="4043" y="3118"/>
                  </a:cubicBezTo>
                  <a:cubicBezTo>
                    <a:pt x="3928" y="3108"/>
                    <a:pt x="3812" y="3102"/>
                    <a:pt x="3697" y="3102"/>
                  </a:cubicBezTo>
                  <a:cubicBezTo>
                    <a:pt x="3479" y="3102"/>
                    <a:pt x="3262" y="3122"/>
                    <a:pt x="3050" y="3167"/>
                  </a:cubicBezTo>
                  <a:cubicBezTo>
                    <a:pt x="1899" y="3413"/>
                    <a:pt x="876" y="4298"/>
                    <a:pt x="424" y="5439"/>
                  </a:cubicBezTo>
                  <a:cubicBezTo>
                    <a:pt x="1" y="6580"/>
                    <a:pt x="80" y="7839"/>
                    <a:pt x="640" y="8920"/>
                  </a:cubicBezTo>
                  <a:cubicBezTo>
                    <a:pt x="670" y="8970"/>
                    <a:pt x="729" y="9009"/>
                    <a:pt x="797" y="9009"/>
                  </a:cubicBezTo>
                  <a:cubicBezTo>
                    <a:pt x="817" y="9009"/>
                    <a:pt x="847" y="8999"/>
                    <a:pt x="866" y="8989"/>
                  </a:cubicBezTo>
                  <a:cubicBezTo>
                    <a:pt x="955" y="8950"/>
                    <a:pt x="984" y="8842"/>
                    <a:pt x="945" y="8763"/>
                  </a:cubicBezTo>
                  <a:cubicBezTo>
                    <a:pt x="434" y="7770"/>
                    <a:pt x="355" y="6609"/>
                    <a:pt x="748" y="5567"/>
                  </a:cubicBezTo>
                  <a:cubicBezTo>
                    <a:pt x="1152" y="4524"/>
                    <a:pt x="2086" y="3718"/>
                    <a:pt x="3118" y="3502"/>
                  </a:cubicBezTo>
                  <a:cubicBezTo>
                    <a:pt x="3301" y="3464"/>
                    <a:pt x="3484" y="3446"/>
                    <a:pt x="3670" y="3446"/>
                  </a:cubicBezTo>
                  <a:cubicBezTo>
                    <a:pt x="3773" y="3446"/>
                    <a:pt x="3878" y="3452"/>
                    <a:pt x="3984" y="3462"/>
                  </a:cubicBezTo>
                  <a:cubicBezTo>
                    <a:pt x="3866" y="4269"/>
                    <a:pt x="4013" y="5095"/>
                    <a:pt x="4417" y="5813"/>
                  </a:cubicBezTo>
                  <a:cubicBezTo>
                    <a:pt x="4679" y="6241"/>
                    <a:pt x="5112" y="6670"/>
                    <a:pt x="5641" y="6670"/>
                  </a:cubicBezTo>
                  <a:cubicBezTo>
                    <a:pt x="5707" y="6670"/>
                    <a:pt x="5774" y="6663"/>
                    <a:pt x="5843" y="6649"/>
                  </a:cubicBezTo>
                  <a:cubicBezTo>
                    <a:pt x="6285" y="6560"/>
                    <a:pt x="6649" y="6127"/>
                    <a:pt x="6689" y="5616"/>
                  </a:cubicBezTo>
                  <a:cubicBezTo>
                    <a:pt x="6738" y="5105"/>
                    <a:pt x="6492" y="4652"/>
                    <a:pt x="6275" y="4367"/>
                  </a:cubicBezTo>
                  <a:cubicBezTo>
                    <a:pt x="5813" y="3747"/>
                    <a:pt x="5135" y="3324"/>
                    <a:pt x="4387" y="3167"/>
                  </a:cubicBezTo>
                  <a:cubicBezTo>
                    <a:pt x="4446" y="2911"/>
                    <a:pt x="4535" y="2656"/>
                    <a:pt x="4653" y="2410"/>
                  </a:cubicBezTo>
                  <a:cubicBezTo>
                    <a:pt x="5144" y="1436"/>
                    <a:pt x="6098" y="659"/>
                    <a:pt x="7220" y="335"/>
                  </a:cubicBezTo>
                  <a:cubicBezTo>
                    <a:pt x="7415" y="272"/>
                    <a:pt x="7353" y="1"/>
                    <a:pt x="7180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160" name="Google Shape;2676;p 1"/>
          <p:cNvGrpSpPr/>
          <p:nvPr/>
        </p:nvGrpSpPr>
        <p:grpSpPr>
          <a:xfrm>
            <a:off x="540000" y="443880"/>
            <a:ext cx="1533600" cy="1535400"/>
            <a:chOff x="540000" y="443880"/>
            <a:chExt cx="1533600" cy="1535400"/>
          </a:xfrm>
        </p:grpSpPr>
        <p:sp>
          <p:nvSpPr>
            <p:cNvPr id="1161" name="Google Shape;2677;p 1"/>
            <p:cNvSpPr/>
            <p:nvPr/>
          </p:nvSpPr>
          <p:spPr>
            <a:xfrm rot="18900000">
              <a:off x="720000" y="712800"/>
              <a:ext cx="1172880" cy="995760"/>
            </a:xfrm>
            <a:custGeom>
              <a:avLst/>
              <a:gdLst>
                <a:gd name="textAreaLeft" fmla="*/ 0 w 1172880"/>
                <a:gd name="textAreaRight" fmla="*/ 1174320 w 1172880"/>
                <a:gd name="textAreaTop" fmla="*/ 0 h 995760"/>
                <a:gd name="textAreaBottom" fmla="*/ 997200 h 995760"/>
              </a:gdLst>
              <a:ahLst/>
              <a:cxnLst/>
              <a:rect l="textAreaLeft" t="textAreaTop" r="textAreaRight" b="textAreaBottom"/>
              <a:pathLst>
                <a:path w="46972" h="39887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>
              <a:solidFill>
                <a:srgbClr val="ffffff"/>
              </a:solidFill>
              <a:miter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2" name="Google Shape;2678;p 1"/>
            <p:cNvSpPr/>
            <p:nvPr/>
          </p:nvSpPr>
          <p:spPr>
            <a:xfrm rot="18900000">
              <a:off x="747720" y="783360"/>
              <a:ext cx="1153800" cy="923040"/>
            </a:xfrm>
            <a:custGeom>
              <a:avLst/>
              <a:gdLst>
                <a:gd name="textAreaLeft" fmla="*/ 0 w 1153800"/>
                <a:gd name="textAreaRight" fmla="*/ 1155240 w 1153800"/>
                <a:gd name="textAreaTop" fmla="*/ 0 h 923040"/>
                <a:gd name="textAreaBottom" fmla="*/ 924480 h 923040"/>
              </a:gdLst>
              <a:ahLst/>
              <a:cxnLst/>
              <a:rect l="textAreaLeft" t="textAreaTop" r="textAreaRight" b="textAreaBottom"/>
              <a:pathLst>
                <a:path w="46215" h="36983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3" name="Google Shape;2679;p 1"/>
            <p:cNvSpPr/>
            <p:nvPr/>
          </p:nvSpPr>
          <p:spPr>
            <a:xfrm rot="18900000">
              <a:off x="709200" y="718560"/>
              <a:ext cx="1153800" cy="923040"/>
            </a:xfrm>
            <a:custGeom>
              <a:avLst/>
              <a:gdLst>
                <a:gd name="textAreaLeft" fmla="*/ 0 w 1153800"/>
                <a:gd name="textAreaRight" fmla="*/ 1155240 w 1153800"/>
                <a:gd name="textAreaTop" fmla="*/ 0 h 923040"/>
                <a:gd name="textAreaBottom" fmla="*/ 924480 h 9230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4" name="Google Shape;2680;p 1"/>
            <p:cNvSpPr/>
            <p:nvPr/>
          </p:nvSpPr>
          <p:spPr>
            <a:xfrm rot="18900000">
              <a:off x="709200" y="718560"/>
              <a:ext cx="1153800" cy="923040"/>
            </a:xfrm>
            <a:custGeom>
              <a:avLst/>
              <a:gdLst>
                <a:gd name="textAreaLeft" fmla="*/ 0 w 1153800"/>
                <a:gd name="textAreaRight" fmla="*/ 1155240 w 1153800"/>
                <a:gd name="textAreaTop" fmla="*/ 0 h 923040"/>
                <a:gd name="textAreaBottom" fmla="*/ 924480 h 9230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5" name="Google Shape;2681;p 1"/>
            <p:cNvSpPr/>
            <p:nvPr/>
          </p:nvSpPr>
          <p:spPr>
            <a:xfrm rot="18900000">
              <a:off x="927720" y="887400"/>
              <a:ext cx="240120" cy="222480"/>
            </a:xfrm>
            <a:custGeom>
              <a:avLst/>
              <a:gdLst>
                <a:gd name="textAreaLeft" fmla="*/ 0 w 240120"/>
                <a:gd name="textAreaRight" fmla="*/ 241560 w 240120"/>
                <a:gd name="textAreaTop" fmla="*/ 0 h 222480"/>
                <a:gd name="textAreaBottom" fmla="*/ 223920 h 222480"/>
              </a:gdLst>
              <a:ahLst/>
              <a:cxnLst/>
              <a:rect l="textAreaLeft" t="textAreaTop" r="textAreaRight" b="textAreaBottom"/>
              <a:pathLst>
                <a:path w="9659" h="8952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6" name="Google Shape;2682;p 1"/>
            <p:cNvSpPr/>
            <p:nvPr/>
          </p:nvSpPr>
          <p:spPr>
            <a:xfrm rot="18900000">
              <a:off x="822600" y="1153440"/>
              <a:ext cx="266040" cy="217800"/>
            </a:xfrm>
            <a:custGeom>
              <a:avLst/>
              <a:gdLst>
                <a:gd name="textAreaLeft" fmla="*/ 0 w 266040"/>
                <a:gd name="textAreaRight" fmla="*/ 267480 w 266040"/>
                <a:gd name="textAreaTop" fmla="*/ 0 h 217800"/>
                <a:gd name="textAreaBottom" fmla="*/ 219240 h 217800"/>
              </a:gdLst>
              <a:ahLst/>
              <a:cxnLst/>
              <a:rect l="textAreaLeft" t="textAreaTop" r="textAreaRight" b="textAreaBottom"/>
              <a:pathLst>
                <a:path w="10701" h="8766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7" name="Google Shape;2683;p 1"/>
            <p:cNvSpPr/>
            <p:nvPr/>
          </p:nvSpPr>
          <p:spPr>
            <a:xfrm rot="18900000">
              <a:off x="1044720" y="1327680"/>
              <a:ext cx="295200" cy="242280"/>
            </a:xfrm>
            <a:custGeom>
              <a:avLst/>
              <a:gdLst>
                <a:gd name="textAreaLeft" fmla="*/ 0 w 295200"/>
                <a:gd name="textAreaRight" fmla="*/ 296640 w 295200"/>
                <a:gd name="textAreaTop" fmla="*/ 0 h 242280"/>
                <a:gd name="textAreaBottom" fmla="*/ 243720 h 242280"/>
              </a:gdLst>
              <a:ahLst/>
              <a:cxnLst/>
              <a:rect l="textAreaLeft" t="textAreaTop" r="textAreaRight" b="textAreaBottom"/>
              <a:pathLst>
                <a:path w="11866" h="9747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8" name="Google Shape;2684;p 1"/>
            <p:cNvSpPr/>
            <p:nvPr/>
          </p:nvSpPr>
          <p:spPr>
            <a:xfrm rot="18900000">
              <a:off x="1399320" y="1162800"/>
              <a:ext cx="277200" cy="277920"/>
            </a:xfrm>
            <a:custGeom>
              <a:avLst/>
              <a:gdLst>
                <a:gd name="textAreaLeft" fmla="*/ 0 w 277200"/>
                <a:gd name="textAreaRight" fmla="*/ 278640 w 277200"/>
                <a:gd name="textAreaTop" fmla="*/ 0 h 277920"/>
                <a:gd name="textAreaBottom" fmla="*/ 279360 h 277920"/>
              </a:gdLst>
              <a:ahLst/>
              <a:cxnLst/>
              <a:rect l="textAreaLeft" t="textAreaTop" r="textAreaRight" b="textAreaBottom"/>
              <a:pathLst>
                <a:path w="11149" h="11174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69" name="Google Shape;2685;p 1"/>
            <p:cNvSpPr/>
            <p:nvPr/>
          </p:nvSpPr>
          <p:spPr>
            <a:xfrm rot="18900000">
              <a:off x="1479600" y="881640"/>
              <a:ext cx="295560" cy="257400"/>
            </a:xfrm>
            <a:custGeom>
              <a:avLst/>
              <a:gdLst>
                <a:gd name="textAreaLeft" fmla="*/ 0 w 295560"/>
                <a:gd name="textAreaRight" fmla="*/ 297000 w 295560"/>
                <a:gd name="textAreaTop" fmla="*/ 0 h 257400"/>
                <a:gd name="textAreaBottom" fmla="*/ 258840 h 257400"/>
              </a:gdLst>
              <a:ahLst/>
              <a:cxnLst/>
              <a:rect l="textAreaLeft" t="textAreaTop" r="textAreaRight" b="textAreaBottom"/>
              <a:pathLst>
                <a:path w="11873" h="10348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0" name="Google Shape;2686;p 1"/>
            <p:cNvSpPr/>
            <p:nvPr/>
          </p:nvSpPr>
          <p:spPr>
            <a:xfrm rot="18900000">
              <a:off x="1225080" y="760680"/>
              <a:ext cx="265680" cy="220320"/>
            </a:xfrm>
            <a:custGeom>
              <a:avLst/>
              <a:gdLst>
                <a:gd name="textAreaLeft" fmla="*/ 0 w 265680"/>
                <a:gd name="textAreaRight" fmla="*/ 267120 w 265680"/>
                <a:gd name="textAreaTop" fmla="*/ 0 h 220320"/>
                <a:gd name="textAreaBottom" fmla="*/ 221760 h 220320"/>
              </a:gdLst>
              <a:ahLst/>
              <a:cxnLst/>
              <a:rect l="textAreaLeft" t="textAreaTop" r="textAreaRight" b="textAreaBottom"/>
              <a:pathLst>
                <a:path w="10682" h="8872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1" name="Google Shape;2687;p 1"/>
            <p:cNvSpPr/>
            <p:nvPr/>
          </p:nvSpPr>
          <p:spPr>
            <a:xfrm rot="18900000">
              <a:off x="1185120" y="1059120"/>
              <a:ext cx="187920" cy="160560"/>
            </a:xfrm>
            <a:custGeom>
              <a:avLst/>
              <a:gdLst>
                <a:gd name="textAreaLeft" fmla="*/ 0 w 187920"/>
                <a:gd name="textAreaRight" fmla="*/ 189360 w 187920"/>
                <a:gd name="textAreaTop" fmla="*/ 0 h 160560"/>
                <a:gd name="textAreaBottom" fmla="*/ 162000 h 160560"/>
              </a:gdLst>
              <a:ahLst/>
              <a:cxnLst/>
              <a:rect l="textAreaLeft" t="textAreaTop" r="textAreaRight" b="textAreaBottom"/>
              <a:pathLst>
                <a:path w="7574" h="6474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000" bIns="81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2" name="Google Shape;2688;p 1"/>
            <p:cNvSpPr/>
            <p:nvPr/>
          </p:nvSpPr>
          <p:spPr>
            <a:xfrm rot="18900000">
              <a:off x="968760" y="838440"/>
              <a:ext cx="637200" cy="637920"/>
            </a:xfrm>
            <a:custGeom>
              <a:avLst/>
              <a:gdLst>
                <a:gd name="textAreaLeft" fmla="*/ 0 w 637200"/>
                <a:gd name="textAreaRight" fmla="*/ 638640 w 637200"/>
                <a:gd name="textAreaTop" fmla="*/ 0 h 637920"/>
                <a:gd name="textAreaBottom" fmla="*/ 639360 h 637920"/>
              </a:gdLst>
              <a:ahLst/>
              <a:cxnLst/>
              <a:rect l="textAreaLeft" t="textAreaTop" r="textAreaRight" b="textAreaBottom"/>
              <a:pathLst>
                <a:path w="25551" h="25581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1173" name="Google Shape;2689;p 1"/>
          <p:cNvGrpSpPr/>
          <p:nvPr/>
        </p:nvGrpSpPr>
        <p:grpSpPr>
          <a:xfrm>
            <a:off x="6966720" y="343080"/>
            <a:ext cx="1641600" cy="1239480"/>
            <a:chOff x="6966720" y="343080"/>
            <a:chExt cx="1641600" cy="1239480"/>
          </a:xfrm>
        </p:grpSpPr>
        <p:sp>
          <p:nvSpPr>
            <p:cNvPr id="1174" name="Google Shape;2690;p 1"/>
            <p:cNvSpPr/>
            <p:nvPr/>
          </p:nvSpPr>
          <p:spPr>
            <a:xfrm rot="20593800">
              <a:off x="7058880" y="534960"/>
              <a:ext cx="1456920" cy="855360"/>
            </a:xfrm>
            <a:custGeom>
              <a:avLst/>
              <a:gdLst>
                <a:gd name="textAreaLeft" fmla="*/ 0 w 1456920"/>
                <a:gd name="textAreaRight" fmla="*/ 1458360 w 1456920"/>
                <a:gd name="textAreaTop" fmla="*/ 0 h 855360"/>
                <a:gd name="textAreaBottom" fmla="*/ 856800 h 855360"/>
              </a:gdLst>
              <a:ahLst/>
              <a:cxnLst/>
              <a:rect l="textAreaLeft" t="textAreaTop" r="textAreaRight" b="textAreaBottom"/>
              <a:pathLst>
                <a:path w="58331" h="34265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5" name="Google Shape;2691;p 1"/>
            <p:cNvSpPr/>
            <p:nvPr/>
          </p:nvSpPr>
          <p:spPr>
            <a:xfrm rot="20593800">
              <a:off x="7080480" y="563040"/>
              <a:ext cx="1396440" cy="799560"/>
            </a:xfrm>
            <a:custGeom>
              <a:avLst/>
              <a:gdLst>
                <a:gd name="textAreaLeft" fmla="*/ 0 w 1396440"/>
                <a:gd name="textAreaRight" fmla="*/ 1397880 w 1396440"/>
                <a:gd name="textAreaTop" fmla="*/ 0 h 799560"/>
                <a:gd name="textAreaBottom" fmla="*/ 801000 h 799560"/>
              </a:gdLst>
              <a:ahLst/>
              <a:cxnLst/>
              <a:rect l="textAreaLeft" t="textAreaTop" r="textAreaRight" b="textAreaBottom"/>
              <a:pathLst>
                <a:path w="55912" h="32033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6" name="Google Shape;2692;p 1"/>
            <p:cNvSpPr/>
            <p:nvPr/>
          </p:nvSpPr>
          <p:spPr>
            <a:xfrm rot="20593800">
              <a:off x="7316280" y="716400"/>
              <a:ext cx="729000" cy="129600"/>
            </a:xfrm>
            <a:custGeom>
              <a:avLst/>
              <a:gdLst>
                <a:gd name="textAreaLeft" fmla="*/ 0 w 729000"/>
                <a:gd name="textAreaRight" fmla="*/ 730440 w 729000"/>
                <a:gd name="textAreaTop" fmla="*/ 0 h 129600"/>
                <a:gd name="textAreaBottom" fmla="*/ 131040 h 129600"/>
              </a:gdLst>
              <a:ahLst/>
              <a:cxnLst/>
              <a:rect l="textAreaLeft" t="textAreaTop" r="textAreaRight" b="textAreaBottom"/>
              <a:pathLst>
                <a:path w="29220" h="5243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5520" bIns="65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7" name="Google Shape;2693;p 1"/>
            <p:cNvSpPr/>
            <p:nvPr/>
          </p:nvSpPr>
          <p:spPr>
            <a:xfrm rot="20593800">
              <a:off x="8067960" y="601560"/>
              <a:ext cx="212400" cy="380160"/>
            </a:xfrm>
            <a:custGeom>
              <a:avLst/>
              <a:gdLst>
                <a:gd name="textAreaLeft" fmla="*/ 0 w 212400"/>
                <a:gd name="textAreaRight" fmla="*/ 213840 w 212400"/>
                <a:gd name="textAreaTop" fmla="*/ 0 h 380160"/>
                <a:gd name="textAreaBottom" fmla="*/ 381600 h 380160"/>
              </a:gdLst>
              <a:ahLst/>
              <a:cxnLst/>
              <a:rect l="textAreaLeft" t="textAreaTop" r="textAreaRight" b="textAreaBottom"/>
              <a:pathLst>
                <a:path w="8559" h="15257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8" name="Google Shape;2694;p 1"/>
            <p:cNvSpPr/>
            <p:nvPr/>
          </p:nvSpPr>
          <p:spPr>
            <a:xfrm rot="20593800">
              <a:off x="8191800" y="507600"/>
              <a:ext cx="107280" cy="258480"/>
            </a:xfrm>
            <a:custGeom>
              <a:avLst/>
              <a:gdLst>
                <a:gd name="textAreaLeft" fmla="*/ 0 w 107280"/>
                <a:gd name="textAreaRight" fmla="*/ 108720 w 107280"/>
                <a:gd name="textAreaTop" fmla="*/ 0 h 258480"/>
                <a:gd name="textAreaBottom" fmla="*/ 259920 h 258480"/>
              </a:gdLst>
              <a:ahLst/>
              <a:cxnLst/>
              <a:rect l="textAreaLeft" t="textAreaTop" r="textAreaRight" b="textAreaBottom"/>
              <a:pathLst>
                <a:path w="4348" h="10396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79" name="Google Shape;2695;p 1"/>
            <p:cNvSpPr/>
            <p:nvPr/>
          </p:nvSpPr>
          <p:spPr>
            <a:xfrm rot="20593800">
              <a:off x="7229520" y="1124280"/>
              <a:ext cx="107640" cy="258480"/>
            </a:xfrm>
            <a:custGeom>
              <a:avLst/>
              <a:gdLst>
                <a:gd name="textAreaLeft" fmla="*/ 0 w 107640"/>
                <a:gd name="textAreaRight" fmla="*/ 109080 w 107640"/>
                <a:gd name="textAreaTop" fmla="*/ 0 h 258480"/>
                <a:gd name="textAreaBottom" fmla="*/ 259920 h 258480"/>
              </a:gdLst>
              <a:ahLst/>
              <a:cxnLst/>
              <a:rect l="textAreaLeft" t="textAreaTop" r="textAreaRight" b="textAreaBottom"/>
              <a:pathLst>
                <a:path w="4358" h="10396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0" name="Google Shape;2696;p 1"/>
            <p:cNvSpPr/>
            <p:nvPr/>
          </p:nvSpPr>
          <p:spPr>
            <a:xfrm rot="20593800">
              <a:off x="8045280" y="751680"/>
              <a:ext cx="107640" cy="258480"/>
            </a:xfrm>
            <a:custGeom>
              <a:avLst/>
              <a:gdLst>
                <a:gd name="textAreaLeft" fmla="*/ 0 w 107640"/>
                <a:gd name="textAreaRight" fmla="*/ 109080 w 107640"/>
                <a:gd name="textAreaTop" fmla="*/ 0 h 258480"/>
                <a:gd name="textAreaBottom" fmla="*/ 259920 h 258480"/>
              </a:gdLst>
              <a:ahLst/>
              <a:cxnLst/>
              <a:rect l="textAreaLeft" t="textAreaTop" r="textAreaRight" b="textAreaBottom"/>
              <a:pathLst>
                <a:path w="4358" h="10397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1" name="Google Shape;2697;p 1"/>
            <p:cNvSpPr/>
            <p:nvPr/>
          </p:nvSpPr>
          <p:spPr>
            <a:xfrm rot="20593800">
              <a:off x="7395120" y="1111320"/>
              <a:ext cx="96840" cy="121320"/>
            </a:xfrm>
            <a:custGeom>
              <a:avLst/>
              <a:gdLst>
                <a:gd name="textAreaLeft" fmla="*/ 0 w 96840"/>
                <a:gd name="textAreaRight" fmla="*/ 98280 w 96840"/>
                <a:gd name="textAreaTop" fmla="*/ 0 h 121320"/>
                <a:gd name="textAreaBottom" fmla="*/ 122760 h 121320"/>
              </a:gdLst>
              <a:ahLst/>
              <a:cxnLst/>
              <a:rect l="textAreaLeft" t="textAreaTop" r="textAreaRight" b="textAreaBottom"/>
              <a:pathLst>
                <a:path w="3925" h="4903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1200" bIns="61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2" name="Google Shape;2698;p 1"/>
            <p:cNvSpPr/>
            <p:nvPr/>
          </p:nvSpPr>
          <p:spPr>
            <a:xfrm rot="20593800">
              <a:off x="7489440" y="1077840"/>
              <a:ext cx="60120" cy="119880"/>
            </a:xfrm>
            <a:custGeom>
              <a:avLst/>
              <a:gdLst>
                <a:gd name="textAreaLeft" fmla="*/ 0 w 60120"/>
                <a:gd name="textAreaRight" fmla="*/ 61560 w 60120"/>
                <a:gd name="textAreaTop" fmla="*/ 0 h 119880"/>
                <a:gd name="textAreaBottom" fmla="*/ 121320 h 119880"/>
              </a:gdLst>
              <a:ahLst/>
              <a:cxnLst/>
              <a:rect l="textAreaLeft" t="textAreaTop" r="textAreaRight" b="textAreaBottom"/>
              <a:pathLst>
                <a:path w="2460" h="4859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0480" bIns="604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3" name="Google Shape;2699;p 1"/>
            <p:cNvSpPr/>
            <p:nvPr/>
          </p:nvSpPr>
          <p:spPr>
            <a:xfrm rot="20593800">
              <a:off x="7548120" y="1035720"/>
              <a:ext cx="106560" cy="127800"/>
            </a:xfrm>
            <a:custGeom>
              <a:avLst/>
              <a:gdLst>
                <a:gd name="textAreaLeft" fmla="*/ 0 w 106560"/>
                <a:gd name="textAreaRight" fmla="*/ 108000 w 106560"/>
                <a:gd name="textAreaTop" fmla="*/ 0 h 127800"/>
                <a:gd name="textAreaBottom" fmla="*/ 129240 h 127800"/>
              </a:gdLst>
              <a:ahLst/>
              <a:cxnLst/>
              <a:rect l="textAreaLeft" t="textAreaTop" r="textAreaRight" b="textAreaBottom"/>
              <a:pathLst>
                <a:path w="4318" h="5174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4440" bIns="64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4" name="Google Shape;2700;p 1"/>
            <p:cNvSpPr/>
            <p:nvPr/>
          </p:nvSpPr>
          <p:spPr>
            <a:xfrm rot="20593800">
              <a:off x="7661520" y="988920"/>
              <a:ext cx="97560" cy="124920"/>
            </a:xfrm>
            <a:custGeom>
              <a:avLst/>
              <a:gdLst>
                <a:gd name="textAreaLeft" fmla="*/ 0 w 97560"/>
                <a:gd name="textAreaRight" fmla="*/ 99000 w 97560"/>
                <a:gd name="textAreaTop" fmla="*/ 0 h 124920"/>
                <a:gd name="textAreaBottom" fmla="*/ 126360 h 124920"/>
              </a:gdLst>
              <a:ahLst/>
              <a:cxnLst/>
              <a:rect l="textAreaLeft" t="textAreaTop" r="textAreaRight" b="textAreaBottom"/>
              <a:pathLst>
                <a:path w="3955" h="5056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3000" bIns="63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5" name="Google Shape;2701;p 1"/>
            <p:cNvSpPr/>
            <p:nvPr/>
          </p:nvSpPr>
          <p:spPr>
            <a:xfrm rot="20593800">
              <a:off x="7757280" y="929160"/>
              <a:ext cx="147960" cy="132120"/>
            </a:xfrm>
            <a:custGeom>
              <a:avLst/>
              <a:gdLst>
                <a:gd name="textAreaLeft" fmla="*/ 0 w 147960"/>
                <a:gd name="textAreaRight" fmla="*/ 149400 w 147960"/>
                <a:gd name="textAreaTop" fmla="*/ 0 h 132120"/>
                <a:gd name="textAreaBottom" fmla="*/ 133560 h 132120"/>
              </a:gdLst>
              <a:ahLst/>
              <a:cxnLst/>
              <a:rect l="textAreaLeft" t="textAreaTop" r="textAreaRight" b="textAreaBottom"/>
              <a:pathLst>
                <a:path w="5981" h="5341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6600" bIns="66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6" name="Google Shape;2702;p 1"/>
            <p:cNvSpPr/>
            <p:nvPr/>
          </p:nvSpPr>
          <p:spPr>
            <a:xfrm rot="20593800">
              <a:off x="7909560" y="877320"/>
              <a:ext cx="101160" cy="124560"/>
            </a:xfrm>
            <a:custGeom>
              <a:avLst/>
              <a:gdLst>
                <a:gd name="textAreaLeft" fmla="*/ 0 w 101160"/>
                <a:gd name="textAreaRight" fmla="*/ 102600 w 101160"/>
                <a:gd name="textAreaTop" fmla="*/ 0 h 124560"/>
                <a:gd name="textAreaBottom" fmla="*/ 126000 h 124560"/>
              </a:gdLst>
              <a:ahLst/>
              <a:cxnLst/>
              <a:rect l="textAreaLeft" t="textAreaTop" r="textAreaRight" b="textAreaBottom"/>
              <a:pathLst>
                <a:path w="4102" h="5036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3000" bIns="63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7" name="Google Shape;2703;p 1"/>
            <p:cNvSpPr/>
            <p:nvPr/>
          </p:nvSpPr>
          <p:spPr>
            <a:xfrm rot="20593800">
              <a:off x="7422480" y="1114920"/>
              <a:ext cx="695520" cy="165960"/>
            </a:xfrm>
            <a:custGeom>
              <a:avLst/>
              <a:gdLst>
                <a:gd name="textAreaLeft" fmla="*/ 0 w 695520"/>
                <a:gd name="textAreaRight" fmla="*/ 696960 w 695520"/>
                <a:gd name="textAreaTop" fmla="*/ 0 h 165960"/>
                <a:gd name="textAreaBottom" fmla="*/ 167400 h 165960"/>
              </a:gdLst>
              <a:ahLst/>
              <a:cxnLst/>
              <a:rect l="textAreaLeft" t="textAreaTop" r="textAreaRight" b="textAreaBottom"/>
              <a:pathLst>
                <a:path w="27883" h="670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3520" bIns="83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188" name="Google Shape;2704;p 1"/>
            <p:cNvSpPr/>
            <p:nvPr/>
          </p:nvSpPr>
          <p:spPr>
            <a:xfrm rot="20593800">
              <a:off x="7279200" y="839880"/>
              <a:ext cx="695520" cy="165960"/>
            </a:xfrm>
            <a:custGeom>
              <a:avLst/>
              <a:gdLst>
                <a:gd name="textAreaLeft" fmla="*/ 0 w 695520"/>
                <a:gd name="textAreaRight" fmla="*/ 696960 w 695520"/>
                <a:gd name="textAreaTop" fmla="*/ 0 h 165960"/>
                <a:gd name="textAreaBottom" fmla="*/ 167400 h 165960"/>
              </a:gdLst>
              <a:ahLst/>
              <a:cxnLst/>
              <a:rect l="textAreaLeft" t="textAreaTop" r="textAreaRight" b="textAreaBottom"/>
              <a:pathLst>
                <a:path w="27873" h="6699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3520" bIns="83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189" name="Google Shape;2661;p 1"/>
          <p:cNvSpPr/>
          <p:nvPr/>
        </p:nvSpPr>
        <p:spPr>
          <a:xfrm>
            <a:off x="7022160" y="2787120"/>
            <a:ext cx="1700640" cy="1741680"/>
          </a:xfrm>
          <a:custGeom>
            <a:avLst/>
            <a:gdLst>
              <a:gd name="textAreaLeft" fmla="*/ 0 w 1700640"/>
              <a:gd name="textAreaRight" fmla="*/ 1702080 w 1700640"/>
              <a:gd name="textAreaTop" fmla="*/ 0 h 1741680"/>
              <a:gd name="textAreaBottom" fmla="*/ 1743120 h 1741680"/>
            </a:gdLst>
            <a:ahLst/>
            <a:cxnLst/>
            <a:rect l="textAreaLeft" t="textAreaTop" r="textAreaRight" b="textAreaBottom"/>
            <a:pathLst>
              <a:path w="44936" h="46015">
                <a:moveTo>
                  <a:pt x="29101" y="1"/>
                </a:moveTo>
                <a:cubicBezTo>
                  <a:pt x="23633" y="1"/>
                  <a:pt x="17899" y="2131"/>
                  <a:pt x="13631" y="5091"/>
                </a:cubicBezTo>
                <a:cubicBezTo>
                  <a:pt x="9382" y="8042"/>
                  <a:pt x="5842" y="11966"/>
                  <a:pt x="3924" y="16834"/>
                </a:cubicBezTo>
                <a:cubicBezTo>
                  <a:pt x="0" y="26836"/>
                  <a:pt x="3619" y="38333"/>
                  <a:pt x="12972" y="43869"/>
                </a:cubicBezTo>
                <a:cubicBezTo>
                  <a:pt x="14703" y="44892"/>
                  <a:pt x="16611" y="45689"/>
                  <a:pt x="18607" y="45935"/>
                </a:cubicBezTo>
                <a:cubicBezTo>
                  <a:pt x="19053" y="45988"/>
                  <a:pt x="19499" y="46014"/>
                  <a:pt x="19945" y="46014"/>
                </a:cubicBezTo>
                <a:cubicBezTo>
                  <a:pt x="22524" y="46014"/>
                  <a:pt x="25088" y="45149"/>
                  <a:pt x="27301" y="43791"/>
                </a:cubicBezTo>
                <a:cubicBezTo>
                  <a:pt x="29141" y="42670"/>
                  <a:pt x="30803" y="41165"/>
                  <a:pt x="31825" y="39267"/>
                </a:cubicBezTo>
                <a:cubicBezTo>
                  <a:pt x="34156" y="34930"/>
                  <a:pt x="32956" y="29108"/>
                  <a:pt x="35976" y="25223"/>
                </a:cubicBezTo>
                <a:cubicBezTo>
                  <a:pt x="37697" y="23000"/>
                  <a:pt x="40500" y="21869"/>
                  <a:pt x="42427" y="19814"/>
                </a:cubicBezTo>
                <a:cubicBezTo>
                  <a:pt x="44040" y="18063"/>
                  <a:pt x="44935" y="15781"/>
                  <a:pt x="44935" y="13401"/>
                </a:cubicBezTo>
                <a:cubicBezTo>
                  <a:pt x="44906" y="10176"/>
                  <a:pt x="42899" y="6871"/>
                  <a:pt x="40696" y="4590"/>
                </a:cubicBezTo>
                <a:cubicBezTo>
                  <a:pt x="37874" y="1659"/>
                  <a:pt x="34264" y="302"/>
                  <a:pt x="30458" y="46"/>
                </a:cubicBezTo>
                <a:cubicBezTo>
                  <a:pt x="30008" y="16"/>
                  <a:pt x="29556" y="1"/>
                  <a:pt x="29101" y="1"/>
                </a:cubicBezTo>
                <a:close/>
              </a:path>
            </a:pathLst>
          </a:custGeom>
          <a:solidFill>
            <a:schemeClr val="accent4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0" name="PlaceHolder 28"/>
          <p:cNvSpPr/>
          <p:nvPr/>
        </p:nvSpPr>
        <p:spPr>
          <a:xfrm>
            <a:off x="2052000" y="1423800"/>
            <a:ext cx="4413240" cy="11678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 algn="ctr">
              <a:lnSpc>
                <a:spcPct val="115000"/>
              </a:lnSpc>
              <a:tabLst>
                <a:tab algn="l" pos="0"/>
              </a:tabLst>
            </a:pPr>
            <a:r>
              <a:rPr b="1" lang="en" sz="7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THANK </a:t>
            </a:r>
            <a:r>
              <a:rPr b="1" lang="en" sz="7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YOU</a:t>
            </a:r>
            <a:endParaRPr b="0" lang="en-GB" sz="7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1" name=""/>
          <p:cNvSpPr/>
          <p:nvPr/>
        </p:nvSpPr>
        <p:spPr>
          <a:xfrm>
            <a:off x="2268000" y="2448000"/>
            <a:ext cx="4860000" cy="360"/>
          </a:xfrm>
          <a:prstGeom prst="line">
            <a:avLst/>
          </a:prstGeom>
          <a:ln w="0">
            <a:solidFill>
              <a:srgbClr val="38596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en-GB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192" name="PlaceHolder 29"/>
          <p:cNvSpPr/>
          <p:nvPr/>
        </p:nvSpPr>
        <p:spPr>
          <a:xfrm>
            <a:off x="4536000" y="2520000"/>
            <a:ext cx="2879640" cy="539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b">
            <a:noAutofit/>
          </a:bodyPr>
          <a:p>
            <a:pPr>
              <a:lnSpc>
                <a:spcPct val="115000"/>
              </a:lnSpc>
              <a:tabLst>
                <a:tab algn="l" pos="0"/>
              </a:tabLst>
            </a:pPr>
            <a:r>
              <a:rPr b="1" lang="en" sz="3200" strike="noStrike" u="none">
                <a:solidFill>
                  <a:srgbClr val="385963"/>
                </a:solidFill>
                <a:effectLst/>
                <a:uFillTx/>
                <a:latin typeface="Rajdhani"/>
                <a:ea typeface="Rajdhani"/>
              </a:rPr>
              <a:t>Any</a:t>
            </a:r>
            <a:r>
              <a:rPr b="1" lang="en" sz="32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 </a:t>
            </a:r>
            <a:r>
              <a:rPr b="1" lang="en" sz="32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questions?</a:t>
            </a:r>
            <a:endParaRPr b="0" lang="en-GB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3" name="" descr=""/>
          <p:cNvPicPr/>
          <p:nvPr/>
        </p:nvPicPr>
        <p:blipFill>
          <a:blip r:embed="rId1"/>
          <a:stretch/>
        </p:blipFill>
        <p:spPr>
          <a:xfrm>
            <a:off x="360" y="0"/>
            <a:ext cx="9178560" cy="5143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4" name="Google Shape;511;p 2"/>
          <p:cNvGrpSpPr/>
          <p:nvPr/>
        </p:nvGrpSpPr>
        <p:grpSpPr>
          <a:xfrm>
            <a:off x="143640" y="3787200"/>
            <a:ext cx="5006520" cy="1355040"/>
            <a:chOff x="143640" y="3787200"/>
            <a:chExt cx="5006520" cy="1355040"/>
          </a:xfrm>
        </p:grpSpPr>
        <p:sp>
          <p:nvSpPr>
            <p:cNvPr id="515" name="Google Shape;512;p 3"/>
            <p:cNvSpPr/>
            <p:nvPr/>
          </p:nvSpPr>
          <p:spPr>
            <a:xfrm>
              <a:off x="416520" y="4817880"/>
              <a:ext cx="134640" cy="324360"/>
            </a:xfrm>
            <a:prstGeom prst="rect">
              <a:avLst/>
            </a:pr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grpSp>
          <p:nvGrpSpPr>
            <p:cNvPr id="516" name="Google Shape;513;p 3"/>
            <p:cNvGrpSpPr/>
            <p:nvPr/>
          </p:nvGrpSpPr>
          <p:grpSpPr>
            <a:xfrm>
              <a:off x="143640" y="3787200"/>
              <a:ext cx="5006520" cy="1295280"/>
              <a:chOff x="143640" y="3787200"/>
              <a:chExt cx="5006520" cy="1295280"/>
            </a:xfrm>
          </p:grpSpPr>
          <p:sp>
            <p:nvSpPr>
              <p:cNvPr id="517" name="Google Shape;514;p 3"/>
              <p:cNvSpPr/>
              <p:nvPr/>
            </p:nvSpPr>
            <p:spPr>
              <a:xfrm>
                <a:off x="492120" y="3787200"/>
                <a:ext cx="4658040" cy="950760"/>
              </a:xfrm>
              <a:custGeom>
                <a:avLst/>
                <a:gdLst>
                  <a:gd name="textAreaLeft" fmla="*/ 0 w 4658040"/>
                  <a:gd name="textAreaRight" fmla="*/ 4659480 w 4658040"/>
                  <a:gd name="textAreaTop" fmla="*/ 0 h 950760"/>
                  <a:gd name="textAreaBottom" fmla="*/ 952200 h 950760"/>
                </a:gdLst>
                <a:ahLst/>
                <a:cxnLst/>
                <a:rect l="textAreaLeft" t="textAreaTop" r="textAreaRight" b="textAreaBottom"/>
                <a:pathLst>
                  <a:path w="186384" h="38089">
                    <a:moveTo>
                      <a:pt x="0" y="29035"/>
                    </a:moveTo>
                    <a:lnTo>
                      <a:pt x="10927" y="0"/>
                    </a:lnTo>
                    <a:lnTo>
                      <a:pt x="186384" y="1873"/>
                    </a:lnTo>
                    <a:lnTo>
                      <a:pt x="2498" y="38089"/>
                    </a:lnTo>
                    <a:close/>
                  </a:path>
                </a:pathLst>
              </a:custGeom>
              <a:solidFill>
                <a:srgbClr val="9e855c">
                  <a:alpha val="15000"/>
                </a:srgbClr>
              </a:solidFill>
              <a:ln w="0"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lIns="90000" rIns="90000" tIns="45000" bIns="45000" anchor="t">
                <a:noAutofit/>
              </a:bodyPr>
              <a:p>
                <a:pPr>
                  <a:lnSpc>
                    <a:spcPct val="100000"/>
                  </a:lnSpc>
                </a:pPr>
                <a:endParaRPr b="0" lang="en-GB" sz="1800" strike="noStrike" u="none">
                  <a:solidFill>
                    <a:srgbClr val="ffffff"/>
                  </a:solidFill>
                  <a:effectLst/>
                  <a:uFillTx/>
                  <a:latin typeface="Arial"/>
                </a:endParaRPr>
              </a:p>
            </p:txBody>
          </p:sp>
          <p:grpSp>
            <p:nvGrpSpPr>
              <p:cNvPr id="518" name="Google Shape;515;p 3"/>
              <p:cNvGrpSpPr/>
              <p:nvPr/>
            </p:nvGrpSpPr>
            <p:grpSpPr>
              <a:xfrm>
                <a:off x="143640" y="4133520"/>
                <a:ext cx="931680" cy="948960"/>
                <a:chOff x="143640" y="4133520"/>
                <a:chExt cx="931680" cy="948960"/>
              </a:xfrm>
            </p:grpSpPr>
            <p:sp>
              <p:nvSpPr>
                <p:cNvPr id="519" name="Google Shape;516;p 3"/>
                <p:cNvSpPr/>
                <p:nvPr/>
              </p:nvSpPr>
              <p:spPr>
                <a:xfrm rot="18511200">
                  <a:off x="246960" y="4300920"/>
                  <a:ext cx="724320" cy="614160"/>
                </a:xfrm>
                <a:custGeom>
                  <a:avLst/>
                  <a:gdLst>
                    <a:gd name="textAreaLeft" fmla="*/ 0 w 724320"/>
                    <a:gd name="textAreaRight" fmla="*/ 725760 w 724320"/>
                    <a:gd name="textAreaTop" fmla="*/ 0 h 614160"/>
                    <a:gd name="textAreaBottom" fmla="*/ 615600 h 614160"/>
                  </a:gdLst>
                  <a:ahLst/>
                  <a:cxnLst/>
                  <a:rect l="textAreaLeft" t="textAreaTop" r="textAreaRight" b="textAreaBottom"/>
                  <a:pathLst>
                    <a:path w="19159" h="16248">
                      <a:moveTo>
                        <a:pt x="9796" y="1"/>
                      </a:moveTo>
                      <a:lnTo>
                        <a:pt x="8616" y="2155"/>
                      </a:lnTo>
                      <a:lnTo>
                        <a:pt x="5125" y="80"/>
                      </a:lnTo>
                      <a:cubicBezTo>
                        <a:pt x="5125" y="80"/>
                        <a:pt x="1358" y="778"/>
                        <a:pt x="1643" y="5184"/>
                      </a:cubicBezTo>
                      <a:lnTo>
                        <a:pt x="1" y="9452"/>
                      </a:lnTo>
                      <a:lnTo>
                        <a:pt x="3935" y="11281"/>
                      </a:lnTo>
                      <a:lnTo>
                        <a:pt x="2961" y="13130"/>
                      </a:lnTo>
                      <a:lnTo>
                        <a:pt x="5685" y="11901"/>
                      </a:lnTo>
                      <a:lnTo>
                        <a:pt x="5439" y="15540"/>
                      </a:lnTo>
                      <a:lnTo>
                        <a:pt x="10554" y="14920"/>
                      </a:lnTo>
                      <a:lnTo>
                        <a:pt x="9767" y="10711"/>
                      </a:lnTo>
                      <a:lnTo>
                        <a:pt x="13179" y="16248"/>
                      </a:lnTo>
                      <a:lnTo>
                        <a:pt x="19159" y="5459"/>
                      </a:lnTo>
                      <a:lnTo>
                        <a:pt x="11999" y="5705"/>
                      </a:lnTo>
                      <a:lnTo>
                        <a:pt x="16887" y="3059"/>
                      </a:lnTo>
                      <a:lnTo>
                        <a:pt x="13130" y="965"/>
                      </a:lnTo>
                      <a:lnTo>
                        <a:pt x="10347" y="3669"/>
                      </a:lnTo>
                      <a:lnTo>
                        <a:pt x="9796" y="1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</a:pPr>
                  <a:endParaRPr b="0" lang="en-GB" sz="1400" strike="noStrike" u="none">
                    <a:solidFill>
                      <a:srgbClr val="ffffff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520" name="Google Shape;517;p 3"/>
                <p:cNvSpPr/>
                <p:nvPr/>
              </p:nvSpPr>
              <p:spPr>
                <a:xfrm rot="18511200">
                  <a:off x="471960" y="4472280"/>
                  <a:ext cx="191880" cy="230400"/>
                </a:xfrm>
                <a:custGeom>
                  <a:avLst/>
                  <a:gdLst>
                    <a:gd name="textAreaLeft" fmla="*/ 0 w 191880"/>
                    <a:gd name="textAreaRight" fmla="*/ 193320 w 191880"/>
                    <a:gd name="textAreaTop" fmla="*/ 0 h 230400"/>
                    <a:gd name="textAreaBottom" fmla="*/ 231840 h 230400"/>
                  </a:gdLst>
                  <a:ahLst/>
                  <a:cxnLst/>
                  <a:rect l="textAreaLeft" t="textAreaTop" r="textAreaRight" b="textAreaBottom"/>
                  <a:pathLst>
                    <a:path w="5105" h="6125">
                      <a:moveTo>
                        <a:pt x="3442" y="1"/>
                      </a:moveTo>
                      <a:lnTo>
                        <a:pt x="0" y="6098"/>
                      </a:lnTo>
                      <a:cubicBezTo>
                        <a:pt x="0" y="6098"/>
                        <a:pt x="127" y="6125"/>
                        <a:pt x="342" y="6125"/>
                      </a:cubicBezTo>
                      <a:cubicBezTo>
                        <a:pt x="1038" y="6125"/>
                        <a:pt x="2655" y="5849"/>
                        <a:pt x="3865" y="3512"/>
                      </a:cubicBezTo>
                      <a:cubicBezTo>
                        <a:pt x="5104" y="1142"/>
                        <a:pt x="3442" y="1"/>
                        <a:pt x="3442" y="1"/>
                      </a:cubicBezTo>
                      <a:close/>
                    </a:path>
                  </a:pathLst>
                </a:custGeom>
                <a:solidFill>
                  <a:schemeClr val="dk2"/>
                </a:solidFill>
                <a:ln w="0">
                  <a:noFill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</a:pPr>
                  <a:endParaRPr b="0" lang="en-GB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521" name="Google Shape;518;p 3"/>
                <p:cNvSpPr/>
                <p:nvPr/>
              </p:nvSpPr>
              <p:spPr>
                <a:xfrm rot="18511200">
                  <a:off x="358560" y="4418280"/>
                  <a:ext cx="257040" cy="496080"/>
                </a:xfrm>
                <a:custGeom>
                  <a:avLst/>
                  <a:gdLst>
                    <a:gd name="textAreaLeft" fmla="*/ 0 w 257040"/>
                    <a:gd name="textAreaRight" fmla="*/ 258480 w 257040"/>
                    <a:gd name="textAreaTop" fmla="*/ 0 h 496080"/>
                    <a:gd name="textAreaBottom" fmla="*/ 497520 h 496080"/>
                  </a:gdLst>
                  <a:ahLst/>
                  <a:cxnLst/>
                  <a:rect l="textAreaLeft" t="textAreaTop" r="textAreaRight" b="textAreaBottom"/>
                  <a:pathLst>
                    <a:path fill="none" w="6826" h="13131">
                      <a:moveTo>
                        <a:pt x="6825" y="1"/>
                      </a:moveTo>
                      <a:lnTo>
                        <a:pt x="0" y="13130"/>
                      </a:lnTo>
                    </a:path>
                  </a:pathLst>
                </a:custGeom>
                <a:noFill/>
                <a:ln cap="rnd" w="2950">
                  <a:solidFill>
                    <a:srgbClr val="ffdfdf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</a:pPr>
                  <a:endParaRPr b="0" lang="en-GB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  <p:sp>
              <p:nvSpPr>
                <p:cNvPr id="522" name="Google Shape;519;p 3"/>
                <p:cNvSpPr/>
                <p:nvPr/>
              </p:nvSpPr>
              <p:spPr>
                <a:xfrm rot="18511200">
                  <a:off x="474480" y="4490640"/>
                  <a:ext cx="174960" cy="310680"/>
                </a:xfrm>
                <a:custGeom>
                  <a:avLst/>
                  <a:gdLst>
                    <a:gd name="textAreaLeft" fmla="*/ 0 w 174960"/>
                    <a:gd name="textAreaRight" fmla="*/ 176400 w 174960"/>
                    <a:gd name="textAreaTop" fmla="*/ 0 h 310680"/>
                    <a:gd name="textAreaBottom" fmla="*/ 312120 h 310680"/>
                  </a:gdLst>
                  <a:ahLst/>
                  <a:cxnLst/>
                  <a:rect l="textAreaLeft" t="textAreaTop" r="textAreaRight" b="textAreaBottom"/>
                  <a:pathLst>
                    <a:path fill="none" w="4653" h="8242">
                      <a:moveTo>
                        <a:pt x="4652" y="0"/>
                      </a:moveTo>
                      <a:lnTo>
                        <a:pt x="0" y="8242"/>
                      </a:lnTo>
                    </a:path>
                  </a:pathLst>
                </a:custGeom>
                <a:noFill/>
                <a:ln cap="rnd" w="2950">
                  <a:solidFill>
                    <a:srgbClr val="ffdfdf"/>
                  </a:solidFill>
                  <a:round/>
                </a:ln>
              </p:spPr>
              <p:style>
                <a:lnRef idx="0"/>
                <a:fillRef idx="0"/>
                <a:effectRef idx="0"/>
                <a:fontRef idx="minor"/>
              </p:style>
              <p:txBody>
                <a:bodyPr lIns="90000" rIns="90000" tIns="91440" bIns="91440" anchor="ctr">
                  <a:noAutofit/>
                </a:bodyPr>
                <a:p>
                  <a:pPr>
                    <a:lnSpc>
                      <a:spcPct val="100000"/>
                    </a:lnSpc>
                  </a:pPr>
                  <a:endParaRPr b="0" lang="en-GB" sz="1400" strike="noStrike" u="none">
                    <a:solidFill>
                      <a:srgbClr val="000000"/>
                    </a:solidFill>
                    <a:effectLst/>
                    <a:uFillTx/>
                    <a:latin typeface="Arial"/>
                  </a:endParaRPr>
                </a:p>
              </p:txBody>
            </p:sp>
          </p:grpSp>
        </p:grpSp>
      </p:grpSp>
      <p:sp>
        <p:nvSpPr>
          <p:cNvPr id="523" name="PlaceHolder 1"/>
          <p:cNvSpPr>
            <a:spLocks noGrp="1"/>
          </p:cNvSpPr>
          <p:nvPr>
            <p:ph type="title"/>
          </p:nvPr>
        </p:nvSpPr>
        <p:spPr>
          <a:xfrm>
            <a:off x="587880" y="1440000"/>
            <a:ext cx="4614840" cy="19119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b">
            <a:noAutofit/>
          </a:bodyPr>
          <a:p>
            <a:pPr indent="0" algn="ctr">
              <a:lnSpc>
                <a:spcPts val="5386"/>
              </a:lnSpc>
              <a:buNone/>
              <a:tabLst>
                <a:tab algn="l" pos="0"/>
              </a:tabLst>
            </a:pPr>
            <a:r>
              <a:rPr b="1" lang="en" sz="8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Hollywood</a:t>
            </a:r>
            <a:br>
              <a:rPr sz="6000"/>
            </a:br>
            <a:r>
              <a:rPr b="1" lang="en" sz="6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in the Cloud</a:t>
            </a:r>
            <a:endParaRPr b="0" lang="en-GB" sz="6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24" name="PlaceHolder 2"/>
          <p:cNvSpPr>
            <a:spLocks noGrp="1"/>
          </p:cNvSpPr>
          <p:nvPr>
            <p:ph type="subTitle"/>
          </p:nvPr>
        </p:nvSpPr>
        <p:spPr>
          <a:xfrm>
            <a:off x="720000" y="3349080"/>
            <a:ext cx="4619160" cy="448560"/>
          </a:xfrm>
          <a:prstGeom prst="rect">
            <a:avLst/>
          </a:prstGeom>
          <a:solidFill>
            <a:schemeClr val="accent5"/>
          </a:solidFill>
          <a:ln w="76320">
            <a:solidFill>
              <a:schemeClr val="accent6"/>
            </a:solidFill>
            <a:round/>
          </a:ln>
          <a:effectLst>
            <a:outerShdw dist="19080" dir="5400000" blurRad="57240" rotWithShape="0">
              <a:srgbClr val="000000">
                <a:alpha val="20000"/>
              </a:srgbClr>
            </a:outerShdw>
          </a:effectLst>
        </p:spPr>
        <p:txBody>
          <a:bodyPr lIns="91440" rIns="91440" tIns="91440" bIns="91440" anchor="t">
            <a:noAutofit/>
          </a:bodyPr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1" lang="en" sz="1500" strike="noStrike" u="none">
                <a:solidFill>
                  <a:srgbClr val="385963"/>
                </a:solidFill>
                <a:effectLst/>
                <a:uFillTx/>
                <a:latin typeface="Fira Sans"/>
                <a:ea typeface="Fira Sans"/>
              </a:rPr>
              <a:t>An </a:t>
            </a:r>
            <a:r>
              <a:rPr b="1" lang="en" sz="1500" strike="noStrike" u="sng">
                <a:solidFill>
                  <a:srgbClr val="385963"/>
                </a:solidFill>
                <a:effectLst/>
                <a:uFillTx/>
                <a:latin typeface="Fira Sans"/>
                <a:ea typeface="Fira Sans"/>
              </a:rPr>
              <a:t>End-to-End</a:t>
            </a:r>
            <a:r>
              <a:rPr b="1" lang="en" sz="1500" strike="noStrike" u="none">
                <a:solidFill>
                  <a:srgbClr val="385963"/>
                </a:solidFill>
                <a:effectLst/>
                <a:uFillTx/>
                <a:latin typeface="Fira Sans"/>
                <a:ea typeface="Fira Sans"/>
              </a:rPr>
              <a:t> Data Pipeline for Box Office Analysis</a:t>
            </a:r>
            <a:endParaRPr b="0" lang="en-GB" sz="15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525" name="Google Shape;522;p 3"/>
          <p:cNvGrpSpPr/>
          <p:nvPr/>
        </p:nvGrpSpPr>
        <p:grpSpPr>
          <a:xfrm>
            <a:off x="5454360" y="1140120"/>
            <a:ext cx="3088800" cy="2910960"/>
            <a:chOff x="5454360" y="1140120"/>
            <a:chExt cx="3088800" cy="2910960"/>
          </a:xfrm>
        </p:grpSpPr>
        <p:sp>
          <p:nvSpPr>
            <p:cNvPr id="526" name="Google Shape;523;p 3"/>
            <p:cNvSpPr/>
            <p:nvPr/>
          </p:nvSpPr>
          <p:spPr>
            <a:xfrm>
              <a:off x="5454360" y="1140120"/>
              <a:ext cx="3088800" cy="2910960"/>
            </a:xfrm>
            <a:custGeom>
              <a:avLst/>
              <a:gdLst>
                <a:gd name="textAreaLeft" fmla="*/ 0 w 3088800"/>
                <a:gd name="textAreaRight" fmla="*/ 3090240 w 3088800"/>
                <a:gd name="textAreaTop" fmla="*/ 0 h 2910960"/>
                <a:gd name="textAreaBottom" fmla="*/ 2912400 h 2910960"/>
              </a:gdLst>
              <a:ahLst/>
              <a:cxnLst/>
              <a:rect l="textAreaLeft" t="textAreaTop" r="textAreaRight" b="textAreaBottom"/>
              <a:pathLst>
                <a:path w="58970" h="55577">
                  <a:moveTo>
                    <a:pt x="12396" y="1"/>
                  </a:moveTo>
                  <a:cubicBezTo>
                    <a:pt x="11278" y="1"/>
                    <a:pt x="10211" y="462"/>
                    <a:pt x="9432" y="1260"/>
                  </a:cubicBezTo>
                  <a:cubicBezTo>
                    <a:pt x="8695" y="2017"/>
                    <a:pt x="8311" y="3049"/>
                    <a:pt x="8360" y="4102"/>
                  </a:cubicBezTo>
                  <a:lnTo>
                    <a:pt x="8567" y="8734"/>
                  </a:lnTo>
                  <a:cubicBezTo>
                    <a:pt x="8596" y="9472"/>
                    <a:pt x="8842" y="10180"/>
                    <a:pt x="9265" y="10789"/>
                  </a:cubicBezTo>
                  <a:cubicBezTo>
                    <a:pt x="9226" y="10839"/>
                    <a:pt x="9186" y="10888"/>
                    <a:pt x="9147" y="10937"/>
                  </a:cubicBezTo>
                  <a:lnTo>
                    <a:pt x="7731" y="10032"/>
                  </a:lnTo>
                  <a:cubicBezTo>
                    <a:pt x="7475" y="9875"/>
                    <a:pt x="7170" y="9786"/>
                    <a:pt x="6865" y="9786"/>
                  </a:cubicBezTo>
                  <a:lnTo>
                    <a:pt x="6767" y="9786"/>
                  </a:lnTo>
                  <a:lnTo>
                    <a:pt x="2115" y="10081"/>
                  </a:lnTo>
                  <a:cubicBezTo>
                    <a:pt x="1269" y="10140"/>
                    <a:pt x="610" y="10839"/>
                    <a:pt x="610" y="11684"/>
                  </a:cubicBezTo>
                  <a:lnTo>
                    <a:pt x="571" y="22129"/>
                  </a:lnTo>
                  <a:cubicBezTo>
                    <a:pt x="571" y="23024"/>
                    <a:pt x="1289" y="23742"/>
                    <a:pt x="2174" y="23742"/>
                  </a:cubicBezTo>
                  <a:lnTo>
                    <a:pt x="2233" y="23742"/>
                  </a:lnTo>
                  <a:lnTo>
                    <a:pt x="7288" y="23565"/>
                  </a:lnTo>
                  <a:cubicBezTo>
                    <a:pt x="7504" y="23555"/>
                    <a:pt x="7711" y="23506"/>
                    <a:pt x="7908" y="23417"/>
                  </a:cubicBezTo>
                  <a:lnTo>
                    <a:pt x="8980" y="22916"/>
                  </a:lnTo>
                  <a:cubicBezTo>
                    <a:pt x="9108" y="23103"/>
                    <a:pt x="9255" y="23289"/>
                    <a:pt x="9412" y="23466"/>
                  </a:cubicBezTo>
                  <a:lnTo>
                    <a:pt x="9422" y="23486"/>
                  </a:lnTo>
                  <a:cubicBezTo>
                    <a:pt x="9481" y="23545"/>
                    <a:pt x="9540" y="23604"/>
                    <a:pt x="9599" y="23663"/>
                  </a:cubicBezTo>
                  <a:cubicBezTo>
                    <a:pt x="9678" y="23742"/>
                    <a:pt x="9757" y="23811"/>
                    <a:pt x="9845" y="23879"/>
                  </a:cubicBezTo>
                  <a:lnTo>
                    <a:pt x="9393" y="26476"/>
                  </a:lnTo>
                  <a:cubicBezTo>
                    <a:pt x="8821" y="26314"/>
                    <a:pt x="8250" y="26238"/>
                    <a:pt x="7692" y="26238"/>
                  </a:cubicBezTo>
                  <a:cubicBezTo>
                    <a:pt x="4377" y="26238"/>
                    <a:pt x="1495" y="28929"/>
                    <a:pt x="1495" y="32455"/>
                  </a:cubicBezTo>
                  <a:cubicBezTo>
                    <a:pt x="1495" y="32927"/>
                    <a:pt x="1554" y="33390"/>
                    <a:pt x="1663" y="33852"/>
                  </a:cubicBezTo>
                  <a:cubicBezTo>
                    <a:pt x="335" y="36497"/>
                    <a:pt x="1" y="39645"/>
                    <a:pt x="748" y="42624"/>
                  </a:cubicBezTo>
                  <a:cubicBezTo>
                    <a:pt x="1623" y="46057"/>
                    <a:pt x="3944" y="49253"/>
                    <a:pt x="7121" y="51397"/>
                  </a:cubicBezTo>
                  <a:cubicBezTo>
                    <a:pt x="8862" y="52597"/>
                    <a:pt x="10838" y="53423"/>
                    <a:pt x="12914" y="53826"/>
                  </a:cubicBezTo>
                  <a:cubicBezTo>
                    <a:pt x="12835" y="54770"/>
                    <a:pt x="13573" y="55577"/>
                    <a:pt x="14517" y="55577"/>
                  </a:cubicBezTo>
                  <a:lnTo>
                    <a:pt x="37432" y="55577"/>
                  </a:lnTo>
                  <a:cubicBezTo>
                    <a:pt x="38140" y="55577"/>
                    <a:pt x="38769" y="55105"/>
                    <a:pt x="38976" y="54426"/>
                  </a:cubicBezTo>
                  <a:lnTo>
                    <a:pt x="40205" y="50217"/>
                  </a:lnTo>
                  <a:cubicBezTo>
                    <a:pt x="41612" y="50187"/>
                    <a:pt x="43008" y="50010"/>
                    <a:pt x="44385" y="49676"/>
                  </a:cubicBezTo>
                  <a:cubicBezTo>
                    <a:pt x="46047" y="49273"/>
                    <a:pt x="47640" y="48604"/>
                    <a:pt x="49096" y="47689"/>
                  </a:cubicBezTo>
                  <a:cubicBezTo>
                    <a:pt x="49616" y="47824"/>
                    <a:pt x="50143" y="47890"/>
                    <a:pt x="50664" y="47890"/>
                  </a:cubicBezTo>
                  <a:cubicBezTo>
                    <a:pt x="52501" y="47890"/>
                    <a:pt x="54276" y="47077"/>
                    <a:pt x="55479" y="45614"/>
                  </a:cubicBezTo>
                  <a:cubicBezTo>
                    <a:pt x="57023" y="43746"/>
                    <a:pt x="57328" y="41139"/>
                    <a:pt x="56265" y="38956"/>
                  </a:cubicBezTo>
                  <a:cubicBezTo>
                    <a:pt x="58114" y="34737"/>
                    <a:pt x="58970" y="29643"/>
                    <a:pt x="58596" y="24853"/>
                  </a:cubicBezTo>
                  <a:cubicBezTo>
                    <a:pt x="58154" y="19080"/>
                    <a:pt x="56275" y="13927"/>
                    <a:pt x="53148" y="9953"/>
                  </a:cubicBezTo>
                  <a:cubicBezTo>
                    <a:pt x="48702" y="4299"/>
                    <a:pt x="41828" y="925"/>
                    <a:pt x="34737" y="925"/>
                  </a:cubicBezTo>
                  <a:cubicBezTo>
                    <a:pt x="33095" y="925"/>
                    <a:pt x="31462" y="1102"/>
                    <a:pt x="29859" y="1456"/>
                  </a:cubicBezTo>
                  <a:cubicBezTo>
                    <a:pt x="29082" y="591"/>
                    <a:pt x="27971" y="99"/>
                    <a:pt x="26800" y="89"/>
                  </a:cubicBezTo>
                  <a:lnTo>
                    <a:pt x="13799" y="1"/>
                  </a:lnTo>
                  <a:lnTo>
                    <a:pt x="12432" y="1"/>
                  </a:lnTo>
                  <a:cubicBezTo>
                    <a:pt x="12420" y="1"/>
                    <a:pt x="12408" y="1"/>
                    <a:pt x="12396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7" name="Google Shape;524;p 3"/>
            <p:cNvSpPr/>
            <p:nvPr/>
          </p:nvSpPr>
          <p:spPr>
            <a:xfrm>
              <a:off x="6364800" y="1276200"/>
              <a:ext cx="2094480" cy="2413440"/>
            </a:xfrm>
            <a:custGeom>
              <a:avLst/>
              <a:gdLst>
                <a:gd name="textAreaLeft" fmla="*/ 0 w 2094480"/>
                <a:gd name="textAreaRight" fmla="*/ 2095920 w 2094480"/>
                <a:gd name="textAreaTop" fmla="*/ 0 h 2413440"/>
                <a:gd name="textAreaBottom" fmla="*/ 2414880 h 2413440"/>
              </a:gdLst>
              <a:ahLst/>
              <a:cxnLst/>
              <a:rect l="textAreaLeft" t="textAreaTop" r="textAreaRight" b="textAreaBottom"/>
              <a:pathLst>
                <a:path w="39999" h="46084">
                  <a:moveTo>
                    <a:pt x="17318" y="0"/>
                  </a:moveTo>
                  <a:cubicBezTo>
                    <a:pt x="13852" y="0"/>
                    <a:pt x="10349" y="851"/>
                    <a:pt x="7111" y="2645"/>
                  </a:cubicBezTo>
                  <a:cubicBezTo>
                    <a:pt x="5380" y="3608"/>
                    <a:pt x="3767" y="4818"/>
                    <a:pt x="2568" y="6392"/>
                  </a:cubicBezTo>
                  <a:cubicBezTo>
                    <a:pt x="758" y="8762"/>
                    <a:pt x="1" y="11820"/>
                    <a:pt x="60" y="14800"/>
                  </a:cubicBezTo>
                  <a:cubicBezTo>
                    <a:pt x="99" y="16915"/>
                    <a:pt x="551" y="19069"/>
                    <a:pt x="1653" y="20878"/>
                  </a:cubicBezTo>
                  <a:cubicBezTo>
                    <a:pt x="4161" y="25009"/>
                    <a:pt x="9678" y="26868"/>
                    <a:pt x="11468" y="31362"/>
                  </a:cubicBezTo>
                  <a:cubicBezTo>
                    <a:pt x="12491" y="33919"/>
                    <a:pt x="12058" y="36850"/>
                    <a:pt x="12845" y="39495"/>
                  </a:cubicBezTo>
                  <a:cubicBezTo>
                    <a:pt x="13514" y="41728"/>
                    <a:pt x="15009" y="43626"/>
                    <a:pt x="17025" y="44796"/>
                  </a:cubicBezTo>
                  <a:cubicBezTo>
                    <a:pt x="18623" y="45719"/>
                    <a:pt x="20576" y="46084"/>
                    <a:pt x="22525" y="46084"/>
                  </a:cubicBezTo>
                  <a:cubicBezTo>
                    <a:pt x="23921" y="46084"/>
                    <a:pt x="25314" y="45897"/>
                    <a:pt x="26574" y="45593"/>
                  </a:cubicBezTo>
                  <a:cubicBezTo>
                    <a:pt x="30449" y="44659"/>
                    <a:pt x="33400" y="42279"/>
                    <a:pt x="35504" y="39181"/>
                  </a:cubicBezTo>
                  <a:cubicBezTo>
                    <a:pt x="38750" y="34421"/>
                    <a:pt x="39999" y="27949"/>
                    <a:pt x="39576" y="22442"/>
                  </a:cubicBezTo>
                  <a:cubicBezTo>
                    <a:pt x="39192" y="17387"/>
                    <a:pt x="37638" y="12450"/>
                    <a:pt x="34472" y="8418"/>
                  </a:cubicBezTo>
                  <a:cubicBezTo>
                    <a:pt x="30216" y="3006"/>
                    <a:pt x="23832" y="0"/>
                    <a:pt x="17318" y="0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8" name="Google Shape;525;p 3"/>
            <p:cNvSpPr/>
            <p:nvPr/>
          </p:nvSpPr>
          <p:spPr>
            <a:xfrm>
              <a:off x="5530680" y="2692800"/>
              <a:ext cx="1237680" cy="1197720"/>
            </a:xfrm>
            <a:custGeom>
              <a:avLst/>
              <a:gdLst>
                <a:gd name="textAreaLeft" fmla="*/ 0 w 1237680"/>
                <a:gd name="textAreaRight" fmla="*/ 1239120 w 1237680"/>
                <a:gd name="textAreaTop" fmla="*/ 0 h 1197720"/>
                <a:gd name="textAreaBottom" fmla="*/ 1199160 h 1197720"/>
              </a:gdLst>
              <a:ahLst/>
              <a:cxnLst/>
              <a:rect l="textAreaLeft" t="textAreaTop" r="textAreaRight" b="textAreaBottom"/>
              <a:pathLst>
                <a:path w="23643" h="22882">
                  <a:moveTo>
                    <a:pt x="9691" y="0"/>
                  </a:moveTo>
                  <a:cubicBezTo>
                    <a:pt x="7092" y="0"/>
                    <a:pt x="4588" y="960"/>
                    <a:pt x="2705" y="3289"/>
                  </a:cubicBezTo>
                  <a:cubicBezTo>
                    <a:pt x="620" y="5855"/>
                    <a:pt x="0" y="9465"/>
                    <a:pt x="807" y="12671"/>
                  </a:cubicBezTo>
                  <a:cubicBezTo>
                    <a:pt x="1623" y="15867"/>
                    <a:pt x="3777" y="18660"/>
                    <a:pt x="6521" y="20509"/>
                  </a:cubicBezTo>
                  <a:cubicBezTo>
                    <a:pt x="8615" y="21925"/>
                    <a:pt x="11074" y="22830"/>
                    <a:pt x="13592" y="22879"/>
                  </a:cubicBezTo>
                  <a:cubicBezTo>
                    <a:pt x="13660" y="22881"/>
                    <a:pt x="13729" y="22881"/>
                    <a:pt x="13797" y="22881"/>
                  </a:cubicBezTo>
                  <a:cubicBezTo>
                    <a:pt x="16249" y="22881"/>
                    <a:pt x="18726" y="22026"/>
                    <a:pt x="20515" y="20362"/>
                  </a:cubicBezTo>
                  <a:cubicBezTo>
                    <a:pt x="22620" y="18395"/>
                    <a:pt x="23643" y="15425"/>
                    <a:pt x="23456" y="12553"/>
                  </a:cubicBezTo>
                  <a:cubicBezTo>
                    <a:pt x="23269" y="9681"/>
                    <a:pt x="21951" y="6947"/>
                    <a:pt x="20014" y="4833"/>
                  </a:cubicBezTo>
                  <a:cubicBezTo>
                    <a:pt x="17450" y="2030"/>
                    <a:pt x="13470" y="0"/>
                    <a:pt x="9691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29" name="Google Shape;526;p 3"/>
            <p:cNvSpPr/>
            <p:nvPr/>
          </p:nvSpPr>
          <p:spPr>
            <a:xfrm>
              <a:off x="7551360" y="1647360"/>
              <a:ext cx="481680" cy="481680"/>
            </a:xfrm>
            <a:custGeom>
              <a:avLst/>
              <a:gdLst>
                <a:gd name="textAreaLeft" fmla="*/ 0 w 481680"/>
                <a:gd name="textAreaRight" fmla="*/ 483120 w 481680"/>
                <a:gd name="textAreaTop" fmla="*/ 0 h 481680"/>
                <a:gd name="textAreaBottom" fmla="*/ 483120 h 481680"/>
              </a:gdLst>
              <a:ahLst/>
              <a:cxnLst/>
              <a:rect l="textAreaLeft" t="textAreaTop" r="textAreaRight" b="textAreaBottom"/>
              <a:pathLst>
                <a:path w="9216" h="9216">
                  <a:moveTo>
                    <a:pt x="4603" y="0"/>
                  </a:moveTo>
                  <a:cubicBezTo>
                    <a:pt x="2056" y="0"/>
                    <a:pt x="0" y="2065"/>
                    <a:pt x="0" y="4603"/>
                  </a:cubicBezTo>
                  <a:cubicBezTo>
                    <a:pt x="0" y="7150"/>
                    <a:pt x="2056" y="9215"/>
                    <a:pt x="4603" y="9215"/>
                  </a:cubicBezTo>
                  <a:cubicBezTo>
                    <a:pt x="7150" y="9215"/>
                    <a:pt x="9216" y="7150"/>
                    <a:pt x="9216" y="4603"/>
                  </a:cubicBezTo>
                  <a:cubicBezTo>
                    <a:pt x="9216" y="2065"/>
                    <a:pt x="7150" y="0"/>
                    <a:pt x="4603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0" name="Google Shape;527;p 3"/>
            <p:cNvSpPr/>
            <p:nvPr/>
          </p:nvSpPr>
          <p:spPr>
            <a:xfrm>
              <a:off x="5614560" y="2603160"/>
              <a:ext cx="481680" cy="480960"/>
            </a:xfrm>
            <a:custGeom>
              <a:avLst/>
              <a:gdLst>
                <a:gd name="textAreaLeft" fmla="*/ 0 w 481680"/>
                <a:gd name="textAreaRight" fmla="*/ 483120 w 481680"/>
                <a:gd name="textAreaTop" fmla="*/ 0 h 480960"/>
                <a:gd name="textAreaBottom" fmla="*/ 482400 h 480960"/>
              </a:gdLst>
              <a:ahLst/>
              <a:cxnLst/>
              <a:rect l="textAreaLeft" t="textAreaTop" r="textAreaRight" b="textAreaBottom"/>
              <a:pathLst>
                <a:path w="9216" h="9206">
                  <a:moveTo>
                    <a:pt x="4603" y="1"/>
                  </a:moveTo>
                  <a:cubicBezTo>
                    <a:pt x="2065" y="1"/>
                    <a:pt x="0" y="2056"/>
                    <a:pt x="0" y="4603"/>
                  </a:cubicBezTo>
                  <a:cubicBezTo>
                    <a:pt x="0" y="7150"/>
                    <a:pt x="2065" y="9206"/>
                    <a:pt x="4603" y="9206"/>
                  </a:cubicBezTo>
                  <a:cubicBezTo>
                    <a:pt x="7150" y="9206"/>
                    <a:pt x="9215" y="7150"/>
                    <a:pt x="9215" y="4603"/>
                  </a:cubicBezTo>
                  <a:cubicBezTo>
                    <a:pt x="9215" y="205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1" name="Google Shape;528;p 3"/>
            <p:cNvSpPr/>
            <p:nvPr/>
          </p:nvSpPr>
          <p:spPr>
            <a:xfrm>
              <a:off x="7866360" y="3086280"/>
              <a:ext cx="481680" cy="481680"/>
            </a:xfrm>
            <a:custGeom>
              <a:avLst/>
              <a:gdLst>
                <a:gd name="textAreaLeft" fmla="*/ 0 w 481680"/>
                <a:gd name="textAreaRight" fmla="*/ 483120 w 481680"/>
                <a:gd name="textAreaTop" fmla="*/ 0 h 481680"/>
                <a:gd name="textAreaBottom" fmla="*/ 483120 h 481680"/>
              </a:gdLst>
              <a:ahLst/>
              <a:cxnLst/>
              <a:rect l="textAreaLeft" t="textAreaTop" r="textAreaRight" b="textAreaBottom"/>
              <a:pathLst>
                <a:path w="9216" h="9216">
                  <a:moveTo>
                    <a:pt x="4603" y="1"/>
                  </a:moveTo>
                  <a:cubicBezTo>
                    <a:pt x="2066" y="1"/>
                    <a:pt x="0" y="2066"/>
                    <a:pt x="0" y="4603"/>
                  </a:cubicBezTo>
                  <a:cubicBezTo>
                    <a:pt x="0" y="7151"/>
                    <a:pt x="2066" y="9216"/>
                    <a:pt x="4603" y="9216"/>
                  </a:cubicBezTo>
                  <a:cubicBezTo>
                    <a:pt x="7150" y="9216"/>
                    <a:pt x="9216" y="7151"/>
                    <a:pt x="9216" y="4603"/>
                  </a:cubicBezTo>
                  <a:cubicBezTo>
                    <a:pt x="9216" y="2066"/>
                    <a:pt x="7150" y="1"/>
                    <a:pt x="460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2" name="Google Shape;529;p 3"/>
            <p:cNvSpPr/>
            <p:nvPr/>
          </p:nvSpPr>
          <p:spPr>
            <a:xfrm>
              <a:off x="5976360" y="2275560"/>
              <a:ext cx="313920" cy="640080"/>
            </a:xfrm>
            <a:custGeom>
              <a:avLst/>
              <a:gdLst>
                <a:gd name="textAreaLeft" fmla="*/ 0 w 313920"/>
                <a:gd name="textAreaRight" fmla="*/ 315360 w 313920"/>
                <a:gd name="textAreaTop" fmla="*/ 0 h 640080"/>
                <a:gd name="textAreaBottom" fmla="*/ 641520 h 640080"/>
              </a:gdLst>
              <a:ahLst/>
              <a:cxnLst/>
              <a:rect l="textAreaLeft" t="textAreaTop" r="textAreaRight" b="textAreaBottom"/>
              <a:pathLst>
                <a:path w="6020" h="12245">
                  <a:moveTo>
                    <a:pt x="1869" y="1"/>
                  </a:moveTo>
                  <a:lnTo>
                    <a:pt x="0" y="10652"/>
                  </a:lnTo>
                  <a:lnTo>
                    <a:pt x="5380" y="12245"/>
                  </a:lnTo>
                  <a:lnTo>
                    <a:pt x="6019" y="40"/>
                  </a:lnTo>
                  <a:lnTo>
                    <a:pt x="1869" y="1"/>
                  </a:ln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3" name="Google Shape;530;p 3"/>
            <p:cNvSpPr/>
            <p:nvPr/>
          </p:nvSpPr>
          <p:spPr>
            <a:xfrm>
              <a:off x="7189560" y="2197440"/>
              <a:ext cx="387360" cy="251640"/>
            </a:xfrm>
            <a:custGeom>
              <a:avLst/>
              <a:gdLst>
                <a:gd name="textAreaLeft" fmla="*/ 0 w 387360"/>
                <a:gd name="textAreaRight" fmla="*/ 388800 w 387360"/>
                <a:gd name="textAreaTop" fmla="*/ 0 h 251640"/>
                <a:gd name="textAreaBottom" fmla="*/ 253080 h 251640"/>
              </a:gdLst>
              <a:ahLst/>
              <a:cxnLst/>
              <a:rect l="textAreaLeft" t="textAreaTop" r="textAreaRight" b="textAreaBottom"/>
              <a:pathLst>
                <a:path w="7416" h="4830">
                  <a:moveTo>
                    <a:pt x="7416" y="1"/>
                  </a:moveTo>
                  <a:lnTo>
                    <a:pt x="915" y="1781"/>
                  </a:lnTo>
                  <a:lnTo>
                    <a:pt x="0" y="2027"/>
                  </a:lnTo>
                  <a:lnTo>
                    <a:pt x="0" y="4829"/>
                  </a:lnTo>
                  <a:lnTo>
                    <a:pt x="7416" y="3669"/>
                  </a:lnTo>
                  <a:lnTo>
                    <a:pt x="7416" y="1"/>
                  </a:ln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4" name="Google Shape;531;p 3"/>
            <p:cNvSpPr/>
            <p:nvPr/>
          </p:nvSpPr>
          <p:spPr>
            <a:xfrm>
              <a:off x="7188840" y="2274840"/>
              <a:ext cx="309960" cy="137520"/>
            </a:xfrm>
            <a:custGeom>
              <a:avLst/>
              <a:gdLst>
                <a:gd name="textAreaLeft" fmla="*/ 0 w 309960"/>
                <a:gd name="textAreaRight" fmla="*/ 311400 w 309960"/>
                <a:gd name="textAreaTop" fmla="*/ 0 h 137520"/>
                <a:gd name="textAreaBottom" fmla="*/ 138960 h 137520"/>
              </a:gdLst>
              <a:ahLst/>
              <a:cxnLst/>
              <a:rect l="textAreaLeft" t="textAreaTop" r="textAreaRight" b="textAreaBottom"/>
              <a:pathLst>
                <a:path w="5941" h="2653">
                  <a:moveTo>
                    <a:pt x="3885" y="0"/>
                  </a:moveTo>
                  <a:cubicBezTo>
                    <a:pt x="2893" y="0"/>
                    <a:pt x="1902" y="104"/>
                    <a:pt x="925" y="308"/>
                  </a:cubicBezTo>
                  <a:lnTo>
                    <a:pt x="0" y="554"/>
                  </a:lnTo>
                  <a:lnTo>
                    <a:pt x="0" y="2619"/>
                  </a:lnTo>
                  <a:cubicBezTo>
                    <a:pt x="145" y="2635"/>
                    <a:pt x="290" y="2651"/>
                    <a:pt x="434" y="2651"/>
                  </a:cubicBezTo>
                  <a:cubicBezTo>
                    <a:pt x="467" y="2651"/>
                    <a:pt x="499" y="2650"/>
                    <a:pt x="532" y="2648"/>
                  </a:cubicBezTo>
                  <a:cubicBezTo>
                    <a:pt x="600" y="2651"/>
                    <a:pt x="668" y="2652"/>
                    <a:pt x="736" y="2652"/>
                  </a:cubicBezTo>
                  <a:cubicBezTo>
                    <a:pt x="1661" y="2652"/>
                    <a:pt x="2583" y="2410"/>
                    <a:pt x="3462" y="2117"/>
                  </a:cubicBezTo>
                  <a:cubicBezTo>
                    <a:pt x="4131" y="1901"/>
                    <a:pt x="4790" y="1635"/>
                    <a:pt x="5331" y="1183"/>
                  </a:cubicBezTo>
                  <a:cubicBezTo>
                    <a:pt x="5655" y="917"/>
                    <a:pt x="5931" y="554"/>
                    <a:pt x="5941" y="150"/>
                  </a:cubicBezTo>
                  <a:cubicBezTo>
                    <a:pt x="5258" y="50"/>
                    <a:pt x="4571" y="0"/>
                    <a:pt x="3885" y="0"/>
                  </a:cubicBezTo>
                  <a:close/>
                </a:path>
              </a:pathLst>
            </a:custGeom>
            <a:solidFill>
              <a:srgbClr val="000000">
                <a:alpha val="4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9480" bIns="694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5" name="Google Shape;532;p 3"/>
            <p:cNvSpPr/>
            <p:nvPr/>
          </p:nvSpPr>
          <p:spPr>
            <a:xfrm>
              <a:off x="6939720" y="1480680"/>
              <a:ext cx="738720" cy="854280"/>
            </a:xfrm>
            <a:custGeom>
              <a:avLst/>
              <a:gdLst>
                <a:gd name="textAreaLeft" fmla="*/ 0 w 738720"/>
                <a:gd name="textAreaRight" fmla="*/ 740160 w 738720"/>
                <a:gd name="textAreaTop" fmla="*/ 0 h 854280"/>
                <a:gd name="textAreaBottom" fmla="*/ 855720 h 854280"/>
              </a:gdLst>
              <a:ahLst/>
              <a:cxnLst/>
              <a:rect l="textAreaLeft" t="textAreaTop" r="textAreaRight" b="textAreaBottom"/>
              <a:pathLst>
                <a:path w="14124" h="16332">
                  <a:moveTo>
                    <a:pt x="7052" y="0"/>
                  </a:moveTo>
                  <a:cubicBezTo>
                    <a:pt x="3157" y="0"/>
                    <a:pt x="0" y="3266"/>
                    <a:pt x="0" y="7288"/>
                  </a:cubicBezTo>
                  <a:cubicBezTo>
                    <a:pt x="0" y="7593"/>
                    <a:pt x="20" y="7888"/>
                    <a:pt x="50" y="8193"/>
                  </a:cubicBezTo>
                  <a:cubicBezTo>
                    <a:pt x="50" y="10081"/>
                    <a:pt x="295" y="14733"/>
                    <a:pt x="669" y="15294"/>
                  </a:cubicBezTo>
                  <a:cubicBezTo>
                    <a:pt x="1182" y="16065"/>
                    <a:pt x="2759" y="16331"/>
                    <a:pt x="4545" y="16331"/>
                  </a:cubicBezTo>
                  <a:cubicBezTo>
                    <a:pt x="7040" y="16331"/>
                    <a:pt x="9943" y="15811"/>
                    <a:pt x="10917" y="15421"/>
                  </a:cubicBezTo>
                  <a:cubicBezTo>
                    <a:pt x="11743" y="15087"/>
                    <a:pt x="12255" y="13425"/>
                    <a:pt x="12559" y="11851"/>
                  </a:cubicBezTo>
                  <a:cubicBezTo>
                    <a:pt x="13572" y="10543"/>
                    <a:pt x="14123" y="8940"/>
                    <a:pt x="14113" y="7288"/>
                  </a:cubicBezTo>
                  <a:cubicBezTo>
                    <a:pt x="14113" y="3266"/>
                    <a:pt x="10956" y="0"/>
                    <a:pt x="7052" y="0"/>
                  </a:cubicBez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6" name="Google Shape;533;p 3"/>
            <p:cNvSpPr/>
            <p:nvPr/>
          </p:nvSpPr>
          <p:spPr>
            <a:xfrm>
              <a:off x="7326720" y="1514880"/>
              <a:ext cx="477360" cy="815400"/>
            </a:xfrm>
            <a:custGeom>
              <a:avLst/>
              <a:gdLst>
                <a:gd name="textAreaLeft" fmla="*/ 0 w 477360"/>
                <a:gd name="textAreaRight" fmla="*/ 478800 w 477360"/>
                <a:gd name="textAreaTop" fmla="*/ 0 h 815400"/>
                <a:gd name="textAreaBottom" fmla="*/ 816840 h 815400"/>
              </a:gdLst>
              <a:ahLst/>
              <a:cxnLst/>
              <a:rect l="textAreaLeft" t="textAreaTop" r="textAreaRight" b="textAreaBottom"/>
              <a:pathLst>
                <a:path w="9137" h="15589">
                  <a:moveTo>
                    <a:pt x="6265" y="1"/>
                  </a:moveTo>
                  <a:cubicBezTo>
                    <a:pt x="4505" y="197"/>
                    <a:pt x="2036" y="699"/>
                    <a:pt x="286" y="1023"/>
                  </a:cubicBezTo>
                  <a:cubicBezTo>
                    <a:pt x="0" y="1790"/>
                    <a:pt x="59" y="2646"/>
                    <a:pt x="453" y="3374"/>
                  </a:cubicBezTo>
                  <a:cubicBezTo>
                    <a:pt x="866" y="4052"/>
                    <a:pt x="1554" y="4515"/>
                    <a:pt x="2341" y="4623"/>
                  </a:cubicBezTo>
                  <a:cubicBezTo>
                    <a:pt x="1800" y="5597"/>
                    <a:pt x="1544" y="6806"/>
                    <a:pt x="1977" y="7839"/>
                  </a:cubicBezTo>
                  <a:cubicBezTo>
                    <a:pt x="2380" y="8832"/>
                    <a:pt x="3325" y="9481"/>
                    <a:pt x="4249" y="10022"/>
                  </a:cubicBezTo>
                  <a:cubicBezTo>
                    <a:pt x="4524" y="9727"/>
                    <a:pt x="4770" y="9452"/>
                    <a:pt x="5154" y="9324"/>
                  </a:cubicBezTo>
                  <a:cubicBezTo>
                    <a:pt x="5296" y="9271"/>
                    <a:pt x="5451" y="9243"/>
                    <a:pt x="5603" y="9243"/>
                  </a:cubicBezTo>
                  <a:cubicBezTo>
                    <a:pt x="5850" y="9243"/>
                    <a:pt x="6093" y="9317"/>
                    <a:pt x="6275" y="9481"/>
                  </a:cubicBezTo>
                  <a:cubicBezTo>
                    <a:pt x="6708" y="9865"/>
                    <a:pt x="6639" y="10563"/>
                    <a:pt x="6413" y="11094"/>
                  </a:cubicBezTo>
                  <a:cubicBezTo>
                    <a:pt x="6236" y="11488"/>
                    <a:pt x="6000" y="11842"/>
                    <a:pt x="5695" y="12146"/>
                  </a:cubicBezTo>
                  <a:cubicBezTo>
                    <a:pt x="5400" y="12451"/>
                    <a:pt x="5046" y="12697"/>
                    <a:pt x="4800" y="13032"/>
                  </a:cubicBezTo>
                  <a:cubicBezTo>
                    <a:pt x="4318" y="13681"/>
                    <a:pt x="4760" y="14782"/>
                    <a:pt x="4780" y="15589"/>
                  </a:cubicBezTo>
                  <a:cubicBezTo>
                    <a:pt x="5016" y="14910"/>
                    <a:pt x="5282" y="14310"/>
                    <a:pt x="5960" y="14064"/>
                  </a:cubicBezTo>
                  <a:cubicBezTo>
                    <a:pt x="6629" y="13818"/>
                    <a:pt x="7367" y="13632"/>
                    <a:pt x="7888" y="13130"/>
                  </a:cubicBezTo>
                  <a:cubicBezTo>
                    <a:pt x="8566" y="12481"/>
                    <a:pt x="8694" y="11360"/>
                    <a:pt x="8281" y="10514"/>
                  </a:cubicBezTo>
                  <a:cubicBezTo>
                    <a:pt x="8212" y="10396"/>
                    <a:pt x="8173" y="10268"/>
                    <a:pt x="8163" y="10140"/>
                  </a:cubicBezTo>
                  <a:cubicBezTo>
                    <a:pt x="8183" y="10003"/>
                    <a:pt x="8242" y="9875"/>
                    <a:pt x="8340" y="9766"/>
                  </a:cubicBezTo>
                  <a:cubicBezTo>
                    <a:pt x="9107" y="8635"/>
                    <a:pt x="9137" y="7170"/>
                    <a:pt x="9117" y="5803"/>
                  </a:cubicBezTo>
                  <a:cubicBezTo>
                    <a:pt x="9098" y="4564"/>
                    <a:pt x="9127" y="3256"/>
                    <a:pt x="8557" y="2145"/>
                  </a:cubicBezTo>
                  <a:cubicBezTo>
                    <a:pt x="8055" y="1191"/>
                    <a:pt x="7249" y="433"/>
                    <a:pt x="6265" y="1"/>
                  </a:cubicBezTo>
                  <a:close/>
                </a:path>
              </a:pathLst>
            </a:custGeom>
            <a:solidFill>
              <a:srgbClr val="783f0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7" name="Google Shape;534;p 3"/>
            <p:cNvSpPr/>
            <p:nvPr/>
          </p:nvSpPr>
          <p:spPr>
            <a:xfrm>
              <a:off x="6976080" y="1933200"/>
              <a:ext cx="79560" cy="32760"/>
            </a:xfrm>
            <a:custGeom>
              <a:avLst/>
              <a:gdLst>
                <a:gd name="textAreaLeft" fmla="*/ 0 w 79560"/>
                <a:gd name="textAreaRight" fmla="*/ 81000 w 79560"/>
                <a:gd name="textAreaTop" fmla="*/ 0 h 32760"/>
                <a:gd name="textAreaBottom" fmla="*/ 34200 h 32760"/>
              </a:gdLst>
              <a:ahLst/>
              <a:cxnLst/>
              <a:rect l="textAreaLeft" t="textAreaTop" r="textAreaRight" b="textAreaBottom"/>
              <a:pathLst>
                <a:path fill="none" w="1545" h="650">
                  <a:moveTo>
                    <a:pt x="1" y="286"/>
                  </a:moveTo>
                  <a:cubicBezTo>
                    <a:pt x="532" y="0"/>
                    <a:pt x="1191" y="158"/>
                    <a:pt x="1545" y="649"/>
                  </a:cubicBezTo>
                </a:path>
              </a:pathLst>
            </a:custGeom>
            <a:solidFill>
              <a:schemeClr val="lt2"/>
            </a:solidFill>
            <a:ln cap="rnd" w="9525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8" name="Google Shape;535;p 3"/>
            <p:cNvSpPr/>
            <p:nvPr/>
          </p:nvSpPr>
          <p:spPr>
            <a:xfrm>
              <a:off x="7247880" y="1935720"/>
              <a:ext cx="73080" cy="61560"/>
            </a:xfrm>
            <a:custGeom>
              <a:avLst/>
              <a:gdLst>
                <a:gd name="textAreaLeft" fmla="*/ 0 w 73080"/>
                <a:gd name="textAreaRight" fmla="*/ 74520 w 73080"/>
                <a:gd name="textAreaTop" fmla="*/ 0 h 61560"/>
                <a:gd name="textAreaBottom" fmla="*/ 63000 h 61560"/>
              </a:gdLst>
              <a:ahLst/>
              <a:cxnLst/>
              <a:rect l="textAreaLeft" t="textAreaTop" r="textAreaRight" b="textAreaBottom"/>
              <a:pathLst>
                <a:path w="1424" h="1204">
                  <a:moveTo>
                    <a:pt x="640" y="1"/>
                  </a:moveTo>
                  <a:cubicBezTo>
                    <a:pt x="621" y="1"/>
                    <a:pt x="601" y="2"/>
                    <a:pt x="581" y="4"/>
                  </a:cubicBezTo>
                  <a:cubicBezTo>
                    <a:pt x="247" y="33"/>
                    <a:pt x="1" y="318"/>
                    <a:pt x="40" y="653"/>
                  </a:cubicBezTo>
                  <a:cubicBezTo>
                    <a:pt x="65" y="992"/>
                    <a:pt x="352" y="1203"/>
                    <a:pt x="645" y="1203"/>
                  </a:cubicBezTo>
                  <a:cubicBezTo>
                    <a:pt x="810" y="1203"/>
                    <a:pt x="978" y="1136"/>
                    <a:pt x="1102" y="987"/>
                  </a:cubicBezTo>
                  <a:cubicBezTo>
                    <a:pt x="1424" y="590"/>
                    <a:pt x="1135" y="1"/>
                    <a:pt x="640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1320" bIns="31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39" name="Google Shape;536;p 3"/>
            <p:cNvSpPr/>
            <p:nvPr/>
          </p:nvSpPr>
          <p:spPr>
            <a:xfrm>
              <a:off x="7071120" y="1899720"/>
              <a:ext cx="58320" cy="161280"/>
            </a:xfrm>
            <a:custGeom>
              <a:avLst/>
              <a:gdLst>
                <a:gd name="textAreaLeft" fmla="*/ 0 w 58320"/>
                <a:gd name="textAreaRight" fmla="*/ 59760 w 58320"/>
                <a:gd name="textAreaTop" fmla="*/ 0 h 161280"/>
                <a:gd name="textAreaBottom" fmla="*/ 162720 h 161280"/>
              </a:gdLst>
              <a:ahLst/>
              <a:cxnLst/>
              <a:rect l="textAreaLeft" t="textAreaTop" r="textAreaRight" b="textAreaBottom"/>
              <a:pathLst>
                <a:path w="1142" h="3107">
                  <a:moveTo>
                    <a:pt x="857" y="0"/>
                  </a:moveTo>
                  <a:cubicBezTo>
                    <a:pt x="797" y="0"/>
                    <a:pt x="737" y="46"/>
                    <a:pt x="748" y="127"/>
                  </a:cubicBezTo>
                  <a:lnTo>
                    <a:pt x="876" y="1042"/>
                  </a:lnTo>
                  <a:cubicBezTo>
                    <a:pt x="915" y="1356"/>
                    <a:pt x="758" y="1661"/>
                    <a:pt x="482" y="1819"/>
                  </a:cubicBezTo>
                  <a:lnTo>
                    <a:pt x="69" y="2045"/>
                  </a:lnTo>
                  <a:cubicBezTo>
                    <a:pt x="20" y="2064"/>
                    <a:pt x="0" y="2114"/>
                    <a:pt x="10" y="2163"/>
                  </a:cubicBezTo>
                  <a:lnTo>
                    <a:pt x="246" y="3028"/>
                  </a:lnTo>
                  <a:cubicBezTo>
                    <a:pt x="256" y="3077"/>
                    <a:pt x="295" y="3107"/>
                    <a:pt x="345" y="3107"/>
                  </a:cubicBezTo>
                  <a:cubicBezTo>
                    <a:pt x="413" y="3107"/>
                    <a:pt x="472" y="3038"/>
                    <a:pt x="453" y="2969"/>
                  </a:cubicBezTo>
                  <a:lnTo>
                    <a:pt x="246" y="2192"/>
                  </a:lnTo>
                  <a:lnTo>
                    <a:pt x="590" y="2005"/>
                  </a:lnTo>
                  <a:cubicBezTo>
                    <a:pt x="944" y="1809"/>
                    <a:pt x="1141" y="1415"/>
                    <a:pt x="1092" y="1012"/>
                  </a:cubicBezTo>
                  <a:lnTo>
                    <a:pt x="964" y="97"/>
                  </a:lnTo>
                  <a:cubicBezTo>
                    <a:pt x="955" y="31"/>
                    <a:pt x="906" y="0"/>
                    <a:pt x="85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0" name="Google Shape;537;p 3"/>
            <p:cNvSpPr/>
            <p:nvPr/>
          </p:nvSpPr>
          <p:spPr>
            <a:xfrm>
              <a:off x="7102440" y="2064240"/>
              <a:ext cx="94680" cy="55800"/>
            </a:xfrm>
            <a:custGeom>
              <a:avLst/>
              <a:gdLst>
                <a:gd name="textAreaLeft" fmla="*/ 0 w 94680"/>
                <a:gd name="textAreaRight" fmla="*/ 96120 w 94680"/>
                <a:gd name="textAreaTop" fmla="*/ 0 h 55800"/>
                <a:gd name="textAreaBottom" fmla="*/ 57240 h 55800"/>
              </a:gdLst>
              <a:ahLst/>
              <a:cxnLst/>
              <a:rect l="textAreaLeft" t="textAreaTop" r="textAreaRight" b="textAreaBottom"/>
              <a:pathLst>
                <a:path w="1831" h="1093">
                  <a:moveTo>
                    <a:pt x="1708" y="1"/>
                  </a:moveTo>
                  <a:cubicBezTo>
                    <a:pt x="1658" y="1"/>
                    <a:pt x="1608" y="31"/>
                    <a:pt x="1603" y="99"/>
                  </a:cubicBezTo>
                  <a:cubicBezTo>
                    <a:pt x="1556" y="573"/>
                    <a:pt x="1158" y="879"/>
                    <a:pt x="742" y="879"/>
                  </a:cubicBezTo>
                  <a:cubicBezTo>
                    <a:pt x="554" y="879"/>
                    <a:pt x="362" y="817"/>
                    <a:pt x="197" y="679"/>
                  </a:cubicBezTo>
                  <a:cubicBezTo>
                    <a:pt x="176" y="663"/>
                    <a:pt x="152" y="655"/>
                    <a:pt x="129" y="655"/>
                  </a:cubicBezTo>
                  <a:cubicBezTo>
                    <a:pt x="95" y="655"/>
                    <a:pt x="62" y="670"/>
                    <a:pt x="40" y="699"/>
                  </a:cubicBezTo>
                  <a:cubicBezTo>
                    <a:pt x="0" y="738"/>
                    <a:pt x="10" y="807"/>
                    <a:pt x="59" y="846"/>
                  </a:cubicBezTo>
                  <a:cubicBezTo>
                    <a:pt x="256" y="1013"/>
                    <a:pt x="502" y="1092"/>
                    <a:pt x="748" y="1092"/>
                  </a:cubicBezTo>
                  <a:cubicBezTo>
                    <a:pt x="895" y="1092"/>
                    <a:pt x="1033" y="1072"/>
                    <a:pt x="1161" y="1013"/>
                  </a:cubicBezTo>
                  <a:cubicBezTo>
                    <a:pt x="1525" y="856"/>
                    <a:pt x="1780" y="522"/>
                    <a:pt x="1820" y="118"/>
                  </a:cubicBezTo>
                  <a:cubicBezTo>
                    <a:pt x="1830" y="44"/>
                    <a:pt x="1769" y="1"/>
                    <a:pt x="1708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440" bIns="28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1" name="Google Shape;538;p 3"/>
            <p:cNvSpPr/>
            <p:nvPr/>
          </p:nvSpPr>
          <p:spPr>
            <a:xfrm>
              <a:off x="7231680" y="1815480"/>
              <a:ext cx="117000" cy="69840"/>
            </a:xfrm>
            <a:custGeom>
              <a:avLst/>
              <a:gdLst>
                <a:gd name="textAreaLeft" fmla="*/ 0 w 117000"/>
                <a:gd name="textAreaRight" fmla="*/ 118440 w 117000"/>
                <a:gd name="textAreaTop" fmla="*/ 0 h 69840"/>
                <a:gd name="textAreaBottom" fmla="*/ 71280 h 69840"/>
              </a:gdLst>
              <a:ahLst/>
              <a:cxnLst/>
              <a:rect l="textAreaLeft" t="textAreaTop" r="textAreaRight" b="textAreaBottom"/>
              <a:pathLst>
                <a:path w="2261" h="1362">
                  <a:moveTo>
                    <a:pt x="868" y="1"/>
                  </a:moveTo>
                  <a:cubicBezTo>
                    <a:pt x="689" y="1"/>
                    <a:pt x="524" y="31"/>
                    <a:pt x="404" y="96"/>
                  </a:cubicBezTo>
                  <a:cubicBezTo>
                    <a:pt x="266" y="164"/>
                    <a:pt x="158" y="273"/>
                    <a:pt x="79" y="400"/>
                  </a:cubicBezTo>
                  <a:cubicBezTo>
                    <a:pt x="11" y="528"/>
                    <a:pt x="1" y="695"/>
                    <a:pt x="70" y="833"/>
                  </a:cubicBezTo>
                  <a:cubicBezTo>
                    <a:pt x="138" y="961"/>
                    <a:pt x="256" y="1059"/>
                    <a:pt x="394" y="1118"/>
                  </a:cubicBezTo>
                  <a:cubicBezTo>
                    <a:pt x="552" y="1197"/>
                    <a:pt x="709" y="1266"/>
                    <a:pt x="886" y="1315"/>
                  </a:cubicBezTo>
                  <a:cubicBezTo>
                    <a:pt x="984" y="1346"/>
                    <a:pt x="1103" y="1362"/>
                    <a:pt x="1228" y="1362"/>
                  </a:cubicBezTo>
                  <a:cubicBezTo>
                    <a:pt x="1704" y="1362"/>
                    <a:pt x="2260" y="1127"/>
                    <a:pt x="2027" y="558"/>
                  </a:cubicBezTo>
                  <a:cubicBezTo>
                    <a:pt x="1872" y="198"/>
                    <a:pt x="1323" y="1"/>
                    <a:pt x="868" y="1"/>
                  </a:cubicBezTo>
                  <a:close/>
                </a:path>
              </a:pathLst>
            </a:custGeom>
            <a:solidFill>
              <a:srgbClr val="783f0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5640" bIns="35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2" name="Google Shape;539;p 3"/>
            <p:cNvSpPr/>
            <p:nvPr/>
          </p:nvSpPr>
          <p:spPr>
            <a:xfrm>
              <a:off x="6964200" y="1831320"/>
              <a:ext cx="126000" cy="68760"/>
            </a:xfrm>
            <a:custGeom>
              <a:avLst/>
              <a:gdLst>
                <a:gd name="textAreaLeft" fmla="*/ 0 w 126000"/>
                <a:gd name="textAreaRight" fmla="*/ 127440 w 126000"/>
                <a:gd name="textAreaTop" fmla="*/ 0 h 68760"/>
                <a:gd name="textAreaBottom" fmla="*/ 70200 h 68760"/>
              </a:gdLst>
              <a:ahLst/>
              <a:cxnLst/>
              <a:rect l="textAreaLeft" t="textAreaTop" r="textAreaRight" b="textAreaBottom"/>
              <a:pathLst>
                <a:path w="2430" h="1337">
                  <a:moveTo>
                    <a:pt x="1200" y="1"/>
                  </a:moveTo>
                  <a:cubicBezTo>
                    <a:pt x="822" y="1"/>
                    <a:pt x="421" y="132"/>
                    <a:pt x="237" y="333"/>
                  </a:cubicBezTo>
                  <a:cubicBezTo>
                    <a:pt x="128" y="432"/>
                    <a:pt x="50" y="570"/>
                    <a:pt x="30" y="717"/>
                  </a:cubicBezTo>
                  <a:cubicBezTo>
                    <a:pt x="0" y="865"/>
                    <a:pt x="50" y="1022"/>
                    <a:pt x="148" y="1130"/>
                  </a:cubicBezTo>
                  <a:cubicBezTo>
                    <a:pt x="266" y="1228"/>
                    <a:pt x="404" y="1287"/>
                    <a:pt x="551" y="1297"/>
                  </a:cubicBezTo>
                  <a:cubicBezTo>
                    <a:pt x="728" y="1327"/>
                    <a:pt x="895" y="1337"/>
                    <a:pt x="1072" y="1337"/>
                  </a:cubicBezTo>
                  <a:cubicBezTo>
                    <a:pt x="1564" y="1327"/>
                    <a:pt x="2430" y="845"/>
                    <a:pt x="1918" y="255"/>
                  </a:cubicBezTo>
                  <a:cubicBezTo>
                    <a:pt x="1761" y="77"/>
                    <a:pt x="1487" y="1"/>
                    <a:pt x="1200" y="1"/>
                  </a:cubicBezTo>
                  <a:close/>
                </a:path>
              </a:pathLst>
            </a:custGeom>
            <a:solidFill>
              <a:srgbClr val="783f0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4920" bIns="34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3" name="Google Shape;540;p 3"/>
            <p:cNvSpPr/>
            <p:nvPr/>
          </p:nvSpPr>
          <p:spPr>
            <a:xfrm>
              <a:off x="7479720" y="1967400"/>
              <a:ext cx="254160" cy="232920"/>
            </a:xfrm>
            <a:custGeom>
              <a:avLst/>
              <a:gdLst>
                <a:gd name="textAreaLeft" fmla="*/ 0 w 254160"/>
                <a:gd name="textAreaRight" fmla="*/ 255600 w 254160"/>
                <a:gd name="textAreaTop" fmla="*/ 0 h 232920"/>
                <a:gd name="textAreaBottom" fmla="*/ 234360 h 232920"/>
              </a:gdLst>
              <a:ahLst/>
              <a:cxnLst/>
              <a:rect l="textAreaLeft" t="textAreaTop" r="textAreaRight" b="textAreaBottom"/>
              <a:pathLst>
                <a:path w="4879" h="4475">
                  <a:moveTo>
                    <a:pt x="2442" y="1"/>
                  </a:moveTo>
                  <a:cubicBezTo>
                    <a:pt x="2288" y="1"/>
                    <a:pt x="2133" y="16"/>
                    <a:pt x="1977" y="50"/>
                  </a:cubicBezTo>
                  <a:cubicBezTo>
                    <a:pt x="767" y="305"/>
                    <a:pt x="0" y="1495"/>
                    <a:pt x="256" y="2705"/>
                  </a:cubicBezTo>
                  <a:cubicBezTo>
                    <a:pt x="479" y="3750"/>
                    <a:pt x="1411" y="4475"/>
                    <a:pt x="2441" y="4475"/>
                  </a:cubicBezTo>
                  <a:cubicBezTo>
                    <a:pt x="2593" y="4475"/>
                    <a:pt x="2747" y="4459"/>
                    <a:pt x="2902" y="4426"/>
                  </a:cubicBezTo>
                  <a:cubicBezTo>
                    <a:pt x="4111" y="4161"/>
                    <a:pt x="4878" y="2980"/>
                    <a:pt x="4623" y="1771"/>
                  </a:cubicBezTo>
                  <a:cubicBezTo>
                    <a:pt x="4400" y="718"/>
                    <a:pt x="3470" y="1"/>
                    <a:pt x="2442" y="1"/>
                  </a:cubicBez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4" name="Google Shape;541;p 3"/>
            <p:cNvSpPr/>
            <p:nvPr/>
          </p:nvSpPr>
          <p:spPr>
            <a:xfrm>
              <a:off x="7562160" y="2003400"/>
              <a:ext cx="105480" cy="153360"/>
            </a:xfrm>
            <a:custGeom>
              <a:avLst/>
              <a:gdLst>
                <a:gd name="textAreaLeft" fmla="*/ 0 w 105480"/>
                <a:gd name="textAreaRight" fmla="*/ 106920 w 105480"/>
                <a:gd name="textAreaTop" fmla="*/ 0 h 153360"/>
                <a:gd name="textAreaBottom" fmla="*/ 154800 h 153360"/>
              </a:gdLst>
              <a:ahLst/>
              <a:cxnLst/>
              <a:rect l="textAreaLeft" t="textAreaTop" r="textAreaRight" b="textAreaBottom"/>
              <a:pathLst>
                <a:path w="2037" h="2952">
                  <a:moveTo>
                    <a:pt x="1722" y="0"/>
                  </a:moveTo>
                  <a:cubicBezTo>
                    <a:pt x="1706" y="0"/>
                    <a:pt x="1690" y="4"/>
                    <a:pt x="1673" y="11"/>
                  </a:cubicBezTo>
                  <a:cubicBezTo>
                    <a:pt x="620" y="552"/>
                    <a:pt x="1" y="1663"/>
                    <a:pt x="89" y="2843"/>
                  </a:cubicBezTo>
                  <a:cubicBezTo>
                    <a:pt x="99" y="2902"/>
                    <a:pt x="148" y="2942"/>
                    <a:pt x="207" y="2951"/>
                  </a:cubicBezTo>
                  <a:lnTo>
                    <a:pt x="227" y="2951"/>
                  </a:lnTo>
                  <a:cubicBezTo>
                    <a:pt x="286" y="2942"/>
                    <a:pt x="335" y="2882"/>
                    <a:pt x="335" y="2823"/>
                  </a:cubicBezTo>
                  <a:cubicBezTo>
                    <a:pt x="335" y="2676"/>
                    <a:pt x="384" y="2528"/>
                    <a:pt x="483" y="2410"/>
                  </a:cubicBezTo>
                  <a:cubicBezTo>
                    <a:pt x="650" y="2174"/>
                    <a:pt x="856" y="1978"/>
                    <a:pt x="1102" y="1820"/>
                  </a:cubicBezTo>
                  <a:cubicBezTo>
                    <a:pt x="1306" y="1688"/>
                    <a:pt x="1549" y="1611"/>
                    <a:pt x="1795" y="1611"/>
                  </a:cubicBezTo>
                  <a:cubicBezTo>
                    <a:pt x="1823" y="1611"/>
                    <a:pt x="1851" y="1612"/>
                    <a:pt x="1879" y="1614"/>
                  </a:cubicBezTo>
                  <a:cubicBezTo>
                    <a:pt x="2027" y="1614"/>
                    <a:pt x="2037" y="1397"/>
                    <a:pt x="1899" y="1378"/>
                  </a:cubicBezTo>
                  <a:cubicBezTo>
                    <a:pt x="1869" y="1376"/>
                    <a:pt x="1839" y="1375"/>
                    <a:pt x="1810" y="1375"/>
                  </a:cubicBezTo>
                  <a:cubicBezTo>
                    <a:pt x="1515" y="1375"/>
                    <a:pt x="1225" y="1463"/>
                    <a:pt x="975" y="1624"/>
                  </a:cubicBezTo>
                  <a:cubicBezTo>
                    <a:pt x="729" y="1781"/>
                    <a:pt x="512" y="1988"/>
                    <a:pt x="335" y="2224"/>
                  </a:cubicBezTo>
                  <a:cubicBezTo>
                    <a:pt x="463" y="1368"/>
                    <a:pt x="1004" y="621"/>
                    <a:pt x="1781" y="227"/>
                  </a:cubicBezTo>
                  <a:cubicBezTo>
                    <a:pt x="1902" y="167"/>
                    <a:pt x="1833" y="0"/>
                    <a:pt x="1722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400" bIns="77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5" name="Google Shape;542;p 3"/>
            <p:cNvSpPr/>
            <p:nvPr/>
          </p:nvSpPr>
          <p:spPr>
            <a:xfrm>
              <a:off x="6905160" y="1442520"/>
              <a:ext cx="767520" cy="250200"/>
            </a:xfrm>
            <a:custGeom>
              <a:avLst/>
              <a:gdLst>
                <a:gd name="textAreaLeft" fmla="*/ 0 w 767520"/>
                <a:gd name="textAreaRight" fmla="*/ 768960 w 767520"/>
                <a:gd name="textAreaTop" fmla="*/ 0 h 250200"/>
                <a:gd name="textAreaBottom" fmla="*/ 251640 h 250200"/>
              </a:gdLst>
              <a:ahLst/>
              <a:cxnLst/>
              <a:rect l="textAreaLeft" t="textAreaTop" r="textAreaRight" b="textAreaBottom"/>
              <a:pathLst>
                <a:path w="14675" h="4803">
                  <a:moveTo>
                    <a:pt x="6039" y="1"/>
                  </a:moveTo>
                  <a:cubicBezTo>
                    <a:pt x="4111" y="1"/>
                    <a:pt x="2184" y="45"/>
                    <a:pt x="286" y="99"/>
                  </a:cubicBezTo>
                  <a:cubicBezTo>
                    <a:pt x="0" y="679"/>
                    <a:pt x="276" y="1437"/>
                    <a:pt x="797" y="1830"/>
                  </a:cubicBezTo>
                  <a:cubicBezTo>
                    <a:pt x="1249" y="2180"/>
                    <a:pt x="1828" y="2300"/>
                    <a:pt x="2397" y="2300"/>
                  </a:cubicBezTo>
                  <a:cubicBezTo>
                    <a:pt x="2484" y="2300"/>
                    <a:pt x="2570" y="2297"/>
                    <a:pt x="2656" y="2292"/>
                  </a:cubicBezTo>
                  <a:cubicBezTo>
                    <a:pt x="3536" y="3793"/>
                    <a:pt x="5232" y="4802"/>
                    <a:pt x="6957" y="4802"/>
                  </a:cubicBezTo>
                  <a:cubicBezTo>
                    <a:pt x="7198" y="4802"/>
                    <a:pt x="7441" y="4782"/>
                    <a:pt x="7681" y="4741"/>
                  </a:cubicBezTo>
                  <a:cubicBezTo>
                    <a:pt x="8478" y="4603"/>
                    <a:pt x="9216" y="4249"/>
                    <a:pt x="9953" y="3905"/>
                  </a:cubicBezTo>
                  <a:cubicBezTo>
                    <a:pt x="9970" y="3888"/>
                    <a:pt x="9994" y="3871"/>
                    <a:pt x="10001" y="3855"/>
                  </a:cubicBezTo>
                  <a:lnTo>
                    <a:pt x="10001" y="3855"/>
                  </a:lnTo>
                  <a:lnTo>
                    <a:pt x="10553" y="3836"/>
                  </a:lnTo>
                  <a:cubicBezTo>
                    <a:pt x="11065" y="3866"/>
                    <a:pt x="11556" y="4121"/>
                    <a:pt x="12078" y="4131"/>
                  </a:cubicBezTo>
                  <a:cubicBezTo>
                    <a:pt x="12343" y="4131"/>
                    <a:pt x="12599" y="4082"/>
                    <a:pt x="12855" y="4003"/>
                  </a:cubicBezTo>
                  <a:cubicBezTo>
                    <a:pt x="13238" y="3895"/>
                    <a:pt x="13622" y="3748"/>
                    <a:pt x="13986" y="3581"/>
                  </a:cubicBezTo>
                  <a:cubicBezTo>
                    <a:pt x="14271" y="3443"/>
                    <a:pt x="14654" y="3276"/>
                    <a:pt x="14654" y="2961"/>
                  </a:cubicBezTo>
                  <a:cubicBezTo>
                    <a:pt x="14674" y="2125"/>
                    <a:pt x="14448" y="1220"/>
                    <a:pt x="13789" y="699"/>
                  </a:cubicBezTo>
                  <a:cubicBezTo>
                    <a:pt x="13238" y="276"/>
                    <a:pt x="12491" y="207"/>
                    <a:pt x="11792" y="168"/>
                  </a:cubicBezTo>
                  <a:cubicBezTo>
                    <a:pt x="9894" y="45"/>
                    <a:pt x="7967" y="1"/>
                    <a:pt x="6039" y="1"/>
                  </a:cubicBezTo>
                  <a:close/>
                </a:path>
              </a:pathLst>
            </a:custGeom>
            <a:solidFill>
              <a:srgbClr val="783f0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6" name="Google Shape;543;p 3"/>
            <p:cNvSpPr/>
            <p:nvPr/>
          </p:nvSpPr>
          <p:spPr>
            <a:xfrm>
              <a:off x="6212880" y="2349000"/>
              <a:ext cx="1755000" cy="1621440"/>
            </a:xfrm>
            <a:custGeom>
              <a:avLst/>
              <a:gdLst>
                <a:gd name="textAreaLeft" fmla="*/ 0 w 1755000"/>
                <a:gd name="textAreaRight" fmla="*/ 1756440 w 1755000"/>
                <a:gd name="textAreaTop" fmla="*/ 0 h 1621440"/>
                <a:gd name="textAreaBottom" fmla="*/ 1622880 h 1621440"/>
              </a:gdLst>
              <a:ahLst/>
              <a:cxnLst/>
              <a:rect l="textAreaLeft" t="textAreaTop" r="textAreaRight" b="textAreaBottom"/>
              <a:pathLst>
                <a:path w="33518" h="30970">
                  <a:moveTo>
                    <a:pt x="26505" y="0"/>
                  </a:moveTo>
                  <a:lnTo>
                    <a:pt x="17939" y="915"/>
                  </a:lnTo>
                  <a:lnTo>
                    <a:pt x="17260" y="2783"/>
                  </a:lnTo>
                  <a:cubicBezTo>
                    <a:pt x="17260" y="2783"/>
                    <a:pt x="12304" y="2960"/>
                    <a:pt x="10160" y="3737"/>
                  </a:cubicBezTo>
                  <a:cubicBezTo>
                    <a:pt x="8016" y="4514"/>
                    <a:pt x="3639" y="20682"/>
                    <a:pt x="3639" y="20682"/>
                  </a:cubicBezTo>
                  <a:lnTo>
                    <a:pt x="0" y="30970"/>
                  </a:lnTo>
                  <a:lnTo>
                    <a:pt x="22906" y="30970"/>
                  </a:lnTo>
                  <a:lnTo>
                    <a:pt x="25777" y="21184"/>
                  </a:lnTo>
                  <a:cubicBezTo>
                    <a:pt x="25777" y="21184"/>
                    <a:pt x="30596" y="17171"/>
                    <a:pt x="32062" y="11428"/>
                  </a:cubicBezTo>
                  <a:cubicBezTo>
                    <a:pt x="33517" y="5694"/>
                    <a:pt x="26731" y="1515"/>
                    <a:pt x="26731" y="1515"/>
                  </a:cubicBezTo>
                  <a:lnTo>
                    <a:pt x="2650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7" name="Google Shape;544;p 3"/>
            <p:cNvSpPr/>
            <p:nvPr/>
          </p:nvSpPr>
          <p:spPr>
            <a:xfrm>
              <a:off x="5823720" y="2544840"/>
              <a:ext cx="1160640" cy="981000"/>
            </a:xfrm>
            <a:custGeom>
              <a:avLst/>
              <a:gdLst>
                <a:gd name="textAreaLeft" fmla="*/ 0 w 1160640"/>
                <a:gd name="textAreaRight" fmla="*/ 1162080 w 1160640"/>
                <a:gd name="textAreaTop" fmla="*/ 0 h 981000"/>
                <a:gd name="textAreaBottom" fmla="*/ 982440 h 981000"/>
              </a:gdLst>
              <a:ahLst/>
              <a:cxnLst/>
              <a:rect l="textAreaLeft" t="textAreaTop" r="textAreaRight" b="textAreaBottom"/>
              <a:pathLst>
                <a:path w="22178" h="18746">
                  <a:moveTo>
                    <a:pt x="17575" y="0"/>
                  </a:moveTo>
                  <a:lnTo>
                    <a:pt x="8743" y="6786"/>
                  </a:lnTo>
                  <a:lnTo>
                    <a:pt x="8832" y="4957"/>
                  </a:lnTo>
                  <a:lnTo>
                    <a:pt x="2547" y="4455"/>
                  </a:lnTo>
                  <a:lnTo>
                    <a:pt x="2233" y="7288"/>
                  </a:lnTo>
                  <a:cubicBezTo>
                    <a:pt x="2233" y="7288"/>
                    <a:pt x="0" y="9019"/>
                    <a:pt x="413" y="12618"/>
                  </a:cubicBezTo>
                  <a:cubicBezTo>
                    <a:pt x="775" y="15848"/>
                    <a:pt x="2095" y="18745"/>
                    <a:pt x="5659" y="18745"/>
                  </a:cubicBezTo>
                  <a:cubicBezTo>
                    <a:pt x="6067" y="18745"/>
                    <a:pt x="6504" y="18707"/>
                    <a:pt x="6973" y="18627"/>
                  </a:cubicBezTo>
                  <a:cubicBezTo>
                    <a:pt x="11526" y="17850"/>
                    <a:pt x="17899" y="12933"/>
                    <a:pt x="17899" y="12933"/>
                  </a:cubicBezTo>
                  <a:lnTo>
                    <a:pt x="22178" y="7199"/>
                  </a:lnTo>
                  <a:lnTo>
                    <a:pt x="17575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8" name="Google Shape;545;p 3"/>
            <p:cNvSpPr/>
            <p:nvPr/>
          </p:nvSpPr>
          <p:spPr>
            <a:xfrm>
              <a:off x="6780960" y="2688480"/>
              <a:ext cx="75960" cy="271080"/>
            </a:xfrm>
            <a:custGeom>
              <a:avLst/>
              <a:gdLst>
                <a:gd name="textAreaLeft" fmla="*/ 0 w 75960"/>
                <a:gd name="textAreaRight" fmla="*/ 77400 w 75960"/>
                <a:gd name="textAreaTop" fmla="*/ 0 h 271080"/>
                <a:gd name="textAreaBottom" fmla="*/ 272520 h 271080"/>
              </a:gdLst>
              <a:ahLst/>
              <a:cxnLst/>
              <a:rect l="textAreaLeft" t="textAreaTop" r="textAreaRight" b="textAreaBottom"/>
              <a:pathLst>
                <a:path w="1474" h="5201">
                  <a:moveTo>
                    <a:pt x="1344" y="1"/>
                  </a:moveTo>
                  <a:cubicBezTo>
                    <a:pt x="1300" y="1"/>
                    <a:pt x="1256" y="26"/>
                    <a:pt x="1239" y="87"/>
                  </a:cubicBezTo>
                  <a:lnTo>
                    <a:pt x="10" y="5073"/>
                  </a:lnTo>
                  <a:cubicBezTo>
                    <a:pt x="0" y="5132"/>
                    <a:pt x="30" y="5191"/>
                    <a:pt x="89" y="5201"/>
                  </a:cubicBezTo>
                  <a:lnTo>
                    <a:pt x="118" y="5201"/>
                  </a:lnTo>
                  <a:cubicBezTo>
                    <a:pt x="167" y="5201"/>
                    <a:pt x="207" y="5171"/>
                    <a:pt x="227" y="5122"/>
                  </a:cubicBezTo>
                  <a:lnTo>
                    <a:pt x="1456" y="136"/>
                  </a:lnTo>
                  <a:cubicBezTo>
                    <a:pt x="1473" y="55"/>
                    <a:pt x="1408" y="1"/>
                    <a:pt x="134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49" name="Google Shape;546;p 3"/>
            <p:cNvSpPr/>
            <p:nvPr/>
          </p:nvSpPr>
          <p:spPr>
            <a:xfrm>
              <a:off x="5970600" y="1227600"/>
              <a:ext cx="944640" cy="485640"/>
            </a:xfrm>
            <a:custGeom>
              <a:avLst/>
              <a:gdLst>
                <a:gd name="textAreaLeft" fmla="*/ 0 w 944640"/>
                <a:gd name="textAreaRight" fmla="*/ 946080 w 944640"/>
                <a:gd name="textAreaTop" fmla="*/ 0 h 485640"/>
                <a:gd name="textAreaBottom" fmla="*/ 487080 h 485640"/>
              </a:gdLst>
              <a:ahLst/>
              <a:cxnLst/>
              <a:rect l="textAreaLeft" t="textAreaTop" r="textAreaRight" b="textAreaBottom"/>
              <a:pathLst>
                <a:path w="18057" h="9297">
                  <a:moveTo>
                    <a:pt x="2529" y="1"/>
                  </a:moveTo>
                  <a:cubicBezTo>
                    <a:pt x="113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1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9" y="1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0" name="Google Shape;547;p 3"/>
            <p:cNvSpPr/>
            <p:nvPr/>
          </p:nvSpPr>
          <p:spPr>
            <a:xfrm>
              <a:off x="6042240" y="1227600"/>
              <a:ext cx="944640" cy="485640"/>
            </a:xfrm>
            <a:custGeom>
              <a:avLst/>
              <a:gdLst>
                <a:gd name="textAreaLeft" fmla="*/ 0 w 944640"/>
                <a:gd name="textAreaRight" fmla="*/ 946080 w 944640"/>
                <a:gd name="textAreaTop" fmla="*/ 0 h 485640"/>
                <a:gd name="textAreaBottom" fmla="*/ 487080 h 485640"/>
              </a:gdLst>
              <a:ahLst/>
              <a:cxnLst/>
              <a:rect l="textAreaLeft" t="textAreaTop" r="textAreaRight" b="textAreaBottom"/>
              <a:pathLst>
                <a:path w="18057" h="9297">
                  <a:moveTo>
                    <a:pt x="2528" y="1"/>
                  </a:moveTo>
                  <a:cubicBezTo>
                    <a:pt x="1121" y="1"/>
                    <a:pt x="0" y="1098"/>
                    <a:pt x="59" y="2430"/>
                  </a:cubicBezTo>
                  <a:lnTo>
                    <a:pt x="266" y="7062"/>
                  </a:lnTo>
                  <a:cubicBezTo>
                    <a:pt x="323" y="8310"/>
                    <a:pt x="1412" y="9296"/>
                    <a:pt x="2727" y="9296"/>
                  </a:cubicBezTo>
                  <a:cubicBezTo>
                    <a:pt x="2759" y="9296"/>
                    <a:pt x="2791" y="9296"/>
                    <a:pt x="2823" y="9294"/>
                  </a:cubicBezTo>
                  <a:lnTo>
                    <a:pt x="15372" y="8881"/>
                  </a:lnTo>
                  <a:cubicBezTo>
                    <a:pt x="16660" y="8832"/>
                    <a:pt x="17693" y="7878"/>
                    <a:pt x="17762" y="6669"/>
                  </a:cubicBezTo>
                  <a:lnTo>
                    <a:pt x="17978" y="2538"/>
                  </a:lnTo>
                  <a:cubicBezTo>
                    <a:pt x="18057" y="1220"/>
                    <a:pt x="16936" y="99"/>
                    <a:pt x="15529" y="89"/>
                  </a:cubicBezTo>
                  <a:lnTo>
                    <a:pt x="2547" y="1"/>
                  </a:lnTo>
                  <a:cubicBezTo>
                    <a:pt x="2541" y="1"/>
                    <a:pt x="2535" y="1"/>
                    <a:pt x="2528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1" name="Google Shape;548;p 3"/>
            <p:cNvSpPr/>
            <p:nvPr/>
          </p:nvSpPr>
          <p:spPr>
            <a:xfrm>
              <a:off x="6171120" y="1347120"/>
              <a:ext cx="263160" cy="263160"/>
            </a:xfrm>
            <a:custGeom>
              <a:avLst/>
              <a:gdLst>
                <a:gd name="textAreaLeft" fmla="*/ 0 w 263160"/>
                <a:gd name="textAreaRight" fmla="*/ 264600 w 263160"/>
                <a:gd name="textAreaTop" fmla="*/ 0 h 263160"/>
                <a:gd name="textAreaBottom" fmla="*/ 264600 h 263160"/>
              </a:gdLst>
              <a:ahLst/>
              <a:cxnLst/>
              <a:rect l="textAreaLeft" t="textAreaTop" r="textAreaRight" b="textAreaBottom"/>
              <a:pathLst>
                <a:path fill="none" w="5046" h="5046">
                  <a:moveTo>
                    <a:pt x="2902" y="207"/>
                  </a:moveTo>
                  <a:cubicBezTo>
                    <a:pt x="4181" y="413"/>
                    <a:pt x="5046" y="1613"/>
                    <a:pt x="4839" y="2892"/>
                  </a:cubicBezTo>
                  <a:cubicBezTo>
                    <a:pt x="4633" y="4170"/>
                    <a:pt x="3433" y="5046"/>
                    <a:pt x="2155" y="4839"/>
                  </a:cubicBezTo>
                  <a:cubicBezTo>
                    <a:pt x="876" y="4632"/>
                    <a:pt x="1" y="3433"/>
                    <a:pt x="207" y="2144"/>
                  </a:cubicBezTo>
                  <a:cubicBezTo>
                    <a:pt x="414" y="866"/>
                    <a:pt x="1623" y="0"/>
                    <a:pt x="2902" y="207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2" name="Google Shape;549;p 3"/>
            <p:cNvSpPr/>
            <p:nvPr/>
          </p:nvSpPr>
          <p:spPr>
            <a:xfrm>
              <a:off x="6597360" y="1338840"/>
              <a:ext cx="279360" cy="279000"/>
            </a:xfrm>
            <a:custGeom>
              <a:avLst/>
              <a:gdLst>
                <a:gd name="textAreaLeft" fmla="*/ 0 w 279360"/>
                <a:gd name="textAreaRight" fmla="*/ 280800 w 279360"/>
                <a:gd name="textAreaTop" fmla="*/ 0 h 279000"/>
                <a:gd name="textAreaBottom" fmla="*/ 280440 h 279000"/>
              </a:gdLst>
              <a:ahLst/>
              <a:cxnLst/>
              <a:rect l="textAreaLeft" t="textAreaTop" r="textAreaRight" b="textAreaBottom"/>
              <a:pathLst>
                <a:path fill="none" w="5361" h="5352">
                  <a:moveTo>
                    <a:pt x="3855" y="650"/>
                  </a:moveTo>
                  <a:cubicBezTo>
                    <a:pt x="4977" y="1299"/>
                    <a:pt x="5360" y="2735"/>
                    <a:pt x="4711" y="3856"/>
                  </a:cubicBezTo>
                  <a:cubicBezTo>
                    <a:pt x="4052" y="4977"/>
                    <a:pt x="2616" y="5351"/>
                    <a:pt x="1505" y="4702"/>
                  </a:cubicBezTo>
                  <a:cubicBezTo>
                    <a:pt x="384" y="4053"/>
                    <a:pt x="0" y="2617"/>
                    <a:pt x="649" y="1496"/>
                  </a:cubicBezTo>
                  <a:cubicBezTo>
                    <a:pt x="1308" y="375"/>
                    <a:pt x="2744" y="1"/>
                    <a:pt x="3855" y="65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3" name="Google Shape;550;p 3"/>
            <p:cNvSpPr/>
            <p:nvPr/>
          </p:nvSpPr>
          <p:spPr>
            <a:xfrm>
              <a:off x="6820560" y="1934640"/>
              <a:ext cx="150480" cy="87120"/>
            </a:xfrm>
            <a:custGeom>
              <a:avLst/>
              <a:gdLst>
                <a:gd name="textAreaLeft" fmla="*/ 0 w 150480"/>
                <a:gd name="textAreaRight" fmla="*/ 151920 w 150480"/>
                <a:gd name="textAreaTop" fmla="*/ 0 h 87120"/>
                <a:gd name="textAreaBottom" fmla="*/ 88560 h 87120"/>
              </a:gdLst>
              <a:ahLst/>
              <a:cxnLst/>
              <a:rect l="textAreaLeft" t="textAreaTop" r="textAreaRight" b="textAreaBottom"/>
              <a:pathLst>
                <a:path w="2902" h="1693">
                  <a:moveTo>
                    <a:pt x="1" y="1"/>
                  </a:moveTo>
                  <a:lnTo>
                    <a:pt x="1" y="1692"/>
                  </a:lnTo>
                  <a:lnTo>
                    <a:pt x="2902" y="1692"/>
                  </a:lnTo>
                  <a:lnTo>
                    <a:pt x="2902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4280" bIns="44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4" name="Google Shape;551;p 3"/>
            <p:cNvSpPr/>
            <p:nvPr/>
          </p:nvSpPr>
          <p:spPr>
            <a:xfrm>
              <a:off x="6913800" y="1881360"/>
              <a:ext cx="60120" cy="186840"/>
            </a:xfrm>
            <a:custGeom>
              <a:avLst/>
              <a:gdLst>
                <a:gd name="textAreaLeft" fmla="*/ 0 w 60120"/>
                <a:gd name="textAreaRight" fmla="*/ 61560 w 60120"/>
                <a:gd name="textAreaTop" fmla="*/ 0 h 186840"/>
                <a:gd name="textAreaBottom" fmla="*/ 188280 h 186840"/>
              </a:gdLst>
              <a:ahLst/>
              <a:cxnLst/>
              <a:rect l="textAreaLeft" t="textAreaTop" r="textAreaRight" b="textAreaBottom"/>
              <a:pathLst>
                <a:path w="1172" h="3590">
                  <a:moveTo>
                    <a:pt x="1171" y="0"/>
                  </a:moveTo>
                  <a:lnTo>
                    <a:pt x="1" y="1938"/>
                  </a:lnTo>
                  <a:lnTo>
                    <a:pt x="1171" y="3590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5" name="Google Shape;552;p 3"/>
            <p:cNvSpPr/>
            <p:nvPr/>
          </p:nvSpPr>
          <p:spPr>
            <a:xfrm>
              <a:off x="5925960" y="1717200"/>
              <a:ext cx="930240" cy="630360"/>
            </a:xfrm>
            <a:custGeom>
              <a:avLst/>
              <a:gdLst>
                <a:gd name="textAreaLeft" fmla="*/ 0 w 930240"/>
                <a:gd name="textAreaRight" fmla="*/ 931680 w 930240"/>
                <a:gd name="textAreaTop" fmla="*/ 0 h 630360"/>
                <a:gd name="textAreaBottom" fmla="*/ 631800 h 630360"/>
              </a:gdLst>
              <a:ahLst/>
              <a:cxnLst/>
              <a:rect l="textAreaLeft" t="textAreaTop" r="textAreaRight" b="textAreaBottom"/>
              <a:pathLst>
                <a:path w="17782" h="12056">
                  <a:moveTo>
                    <a:pt x="16582" y="1"/>
                  </a:moveTo>
                  <a:lnTo>
                    <a:pt x="8488" y="69"/>
                  </a:lnTo>
                  <a:lnTo>
                    <a:pt x="8232" y="69"/>
                  </a:lnTo>
                  <a:lnTo>
                    <a:pt x="6796" y="79"/>
                  </a:lnTo>
                  <a:lnTo>
                    <a:pt x="6531" y="79"/>
                  </a:lnTo>
                  <a:lnTo>
                    <a:pt x="3128" y="109"/>
                  </a:lnTo>
                  <a:cubicBezTo>
                    <a:pt x="3000" y="109"/>
                    <a:pt x="2872" y="119"/>
                    <a:pt x="2744" y="148"/>
                  </a:cubicBezTo>
                  <a:cubicBezTo>
                    <a:pt x="1662" y="315"/>
                    <a:pt x="1131" y="1181"/>
                    <a:pt x="836" y="2341"/>
                  </a:cubicBezTo>
                  <a:lnTo>
                    <a:pt x="836" y="2371"/>
                  </a:lnTo>
                  <a:cubicBezTo>
                    <a:pt x="374" y="4239"/>
                    <a:pt x="0" y="7032"/>
                    <a:pt x="836" y="9796"/>
                  </a:cubicBezTo>
                  <a:cubicBezTo>
                    <a:pt x="856" y="9855"/>
                    <a:pt x="876" y="9924"/>
                    <a:pt x="895" y="9993"/>
                  </a:cubicBezTo>
                  <a:cubicBezTo>
                    <a:pt x="1092" y="10602"/>
                    <a:pt x="1299" y="11124"/>
                    <a:pt x="1594" y="11478"/>
                  </a:cubicBezTo>
                  <a:cubicBezTo>
                    <a:pt x="1603" y="11488"/>
                    <a:pt x="1603" y="11488"/>
                    <a:pt x="1613" y="11497"/>
                  </a:cubicBezTo>
                  <a:cubicBezTo>
                    <a:pt x="1731" y="11645"/>
                    <a:pt x="1889" y="11773"/>
                    <a:pt x="2056" y="11871"/>
                  </a:cubicBezTo>
                  <a:cubicBezTo>
                    <a:pt x="2076" y="11881"/>
                    <a:pt x="2105" y="11891"/>
                    <a:pt x="2125" y="11901"/>
                  </a:cubicBezTo>
                  <a:lnTo>
                    <a:pt x="2135" y="11901"/>
                  </a:lnTo>
                  <a:cubicBezTo>
                    <a:pt x="2331" y="11989"/>
                    <a:pt x="2548" y="12038"/>
                    <a:pt x="2774" y="12048"/>
                  </a:cubicBezTo>
                  <a:cubicBezTo>
                    <a:pt x="2823" y="12053"/>
                    <a:pt x="2872" y="12056"/>
                    <a:pt x="2920" y="12056"/>
                  </a:cubicBezTo>
                  <a:cubicBezTo>
                    <a:pt x="2968" y="12056"/>
                    <a:pt x="3015" y="12053"/>
                    <a:pt x="3059" y="12048"/>
                  </a:cubicBezTo>
                  <a:lnTo>
                    <a:pt x="7426" y="11832"/>
                  </a:lnTo>
                  <a:lnTo>
                    <a:pt x="7652" y="11822"/>
                  </a:lnTo>
                  <a:lnTo>
                    <a:pt x="9147" y="11743"/>
                  </a:lnTo>
                  <a:lnTo>
                    <a:pt x="9383" y="11733"/>
                  </a:lnTo>
                  <a:lnTo>
                    <a:pt x="16680" y="11379"/>
                  </a:lnTo>
                  <a:cubicBezTo>
                    <a:pt x="16680" y="11379"/>
                    <a:pt x="17782" y="9678"/>
                    <a:pt x="17693" y="5852"/>
                  </a:cubicBezTo>
                  <a:cubicBezTo>
                    <a:pt x="17683" y="5715"/>
                    <a:pt x="17683" y="5567"/>
                    <a:pt x="17674" y="5420"/>
                  </a:cubicBezTo>
                  <a:cubicBezTo>
                    <a:pt x="17654" y="4967"/>
                    <a:pt x="17624" y="4544"/>
                    <a:pt x="17595" y="4161"/>
                  </a:cubicBezTo>
                  <a:cubicBezTo>
                    <a:pt x="17310" y="1014"/>
                    <a:pt x="16582" y="1"/>
                    <a:pt x="16582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6" name="Google Shape;553;p 3"/>
            <p:cNvSpPr/>
            <p:nvPr/>
          </p:nvSpPr>
          <p:spPr>
            <a:xfrm>
              <a:off x="5930280" y="1724400"/>
              <a:ext cx="273240" cy="622800"/>
            </a:xfrm>
            <a:custGeom>
              <a:avLst/>
              <a:gdLst>
                <a:gd name="textAreaLeft" fmla="*/ 0 w 273240"/>
                <a:gd name="textAreaRight" fmla="*/ 274680 w 273240"/>
                <a:gd name="textAreaTop" fmla="*/ 0 h 622800"/>
                <a:gd name="textAreaBottom" fmla="*/ 624240 h 622800"/>
              </a:gdLst>
              <a:ahLst/>
              <a:cxnLst/>
              <a:rect l="textAreaLeft" t="textAreaTop" r="textAreaRight" b="textAreaBottom"/>
              <a:pathLst>
                <a:path w="5243" h="11911">
                  <a:moveTo>
                    <a:pt x="2627" y="0"/>
                  </a:moveTo>
                  <a:cubicBezTo>
                    <a:pt x="1171" y="0"/>
                    <a:pt x="1" y="2666"/>
                    <a:pt x="1" y="5950"/>
                  </a:cubicBezTo>
                  <a:cubicBezTo>
                    <a:pt x="1" y="9245"/>
                    <a:pt x="1171" y="11910"/>
                    <a:pt x="2627" y="11910"/>
                  </a:cubicBezTo>
                  <a:cubicBezTo>
                    <a:pt x="4072" y="11910"/>
                    <a:pt x="5243" y="9245"/>
                    <a:pt x="5243" y="5950"/>
                  </a:cubicBezTo>
                  <a:cubicBezTo>
                    <a:pt x="5243" y="2666"/>
                    <a:pt x="4072" y="0"/>
                    <a:pt x="2627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7" name="Google Shape;554;p 3"/>
            <p:cNvSpPr/>
            <p:nvPr/>
          </p:nvSpPr>
          <p:spPr>
            <a:xfrm>
              <a:off x="5794920" y="1740600"/>
              <a:ext cx="337680" cy="552600"/>
            </a:xfrm>
            <a:custGeom>
              <a:avLst/>
              <a:gdLst>
                <a:gd name="textAreaLeft" fmla="*/ 0 w 337680"/>
                <a:gd name="textAreaRight" fmla="*/ 339120 w 337680"/>
                <a:gd name="textAreaTop" fmla="*/ 0 h 552600"/>
                <a:gd name="textAreaBottom" fmla="*/ 554040 h 552600"/>
              </a:gdLst>
              <a:ahLst/>
              <a:cxnLst/>
              <a:rect l="textAreaLeft" t="textAreaTop" r="textAreaRight" b="textAreaBottom"/>
              <a:pathLst>
                <a:path w="6472" h="10573">
                  <a:moveTo>
                    <a:pt x="325" y="0"/>
                  </a:moveTo>
                  <a:lnTo>
                    <a:pt x="0" y="40"/>
                  </a:lnTo>
                  <a:lnTo>
                    <a:pt x="0" y="10573"/>
                  </a:lnTo>
                  <a:lnTo>
                    <a:pt x="689" y="10573"/>
                  </a:lnTo>
                  <a:lnTo>
                    <a:pt x="6472" y="7878"/>
                  </a:lnTo>
                  <a:lnTo>
                    <a:pt x="6472" y="3924"/>
                  </a:lnTo>
                  <a:lnTo>
                    <a:pt x="325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8" name="Google Shape;555;p 3"/>
            <p:cNvSpPr/>
            <p:nvPr/>
          </p:nvSpPr>
          <p:spPr>
            <a:xfrm>
              <a:off x="6268680" y="1721520"/>
              <a:ext cx="96480" cy="614520"/>
            </a:xfrm>
            <a:custGeom>
              <a:avLst/>
              <a:gdLst>
                <a:gd name="textAreaLeft" fmla="*/ 0 w 96480"/>
                <a:gd name="textAreaRight" fmla="*/ 97920 w 96480"/>
                <a:gd name="textAreaTop" fmla="*/ 0 h 614520"/>
                <a:gd name="textAreaBottom" fmla="*/ 615960 h 614520"/>
              </a:gdLst>
              <a:ahLst/>
              <a:cxnLst/>
              <a:rect l="textAreaLeft" t="textAreaTop" r="textAreaRight" b="textAreaBottom"/>
              <a:pathLst>
                <a:path w="1870" h="11753">
                  <a:moveTo>
                    <a:pt x="1" y="0"/>
                  </a:moveTo>
                  <a:cubicBezTo>
                    <a:pt x="718" y="1151"/>
                    <a:pt x="1181" y="2636"/>
                    <a:pt x="1387" y="4485"/>
                  </a:cubicBezTo>
                  <a:cubicBezTo>
                    <a:pt x="1653" y="6924"/>
                    <a:pt x="1476" y="9383"/>
                    <a:pt x="876" y="11753"/>
                  </a:cubicBezTo>
                  <a:lnTo>
                    <a:pt x="1112" y="11743"/>
                  </a:lnTo>
                  <a:cubicBezTo>
                    <a:pt x="1702" y="9363"/>
                    <a:pt x="1869" y="6894"/>
                    <a:pt x="1604" y="4465"/>
                  </a:cubicBezTo>
                  <a:cubicBezTo>
                    <a:pt x="1397" y="2636"/>
                    <a:pt x="954" y="1161"/>
                    <a:pt x="256" y="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59" name="Google Shape;556;p 3"/>
            <p:cNvSpPr/>
            <p:nvPr/>
          </p:nvSpPr>
          <p:spPr>
            <a:xfrm>
              <a:off x="6357240" y="1720440"/>
              <a:ext cx="97200" cy="610920"/>
            </a:xfrm>
            <a:custGeom>
              <a:avLst/>
              <a:gdLst>
                <a:gd name="textAreaLeft" fmla="*/ 0 w 97200"/>
                <a:gd name="textAreaRight" fmla="*/ 98640 w 97200"/>
                <a:gd name="textAreaTop" fmla="*/ 0 h 610920"/>
                <a:gd name="textAreaBottom" fmla="*/ 612360 h 610920"/>
              </a:gdLst>
              <a:ahLst/>
              <a:cxnLst/>
              <a:rect l="textAreaLeft" t="textAreaTop" r="textAreaRight" b="textAreaBottom"/>
              <a:pathLst>
                <a:path w="1879" h="11685">
                  <a:moveTo>
                    <a:pt x="0" y="1"/>
                  </a:moveTo>
                  <a:cubicBezTo>
                    <a:pt x="728" y="1161"/>
                    <a:pt x="1190" y="2646"/>
                    <a:pt x="1397" y="4505"/>
                  </a:cubicBezTo>
                  <a:cubicBezTo>
                    <a:pt x="1662" y="6914"/>
                    <a:pt x="1495" y="9344"/>
                    <a:pt x="915" y="11684"/>
                  </a:cubicBezTo>
                  <a:lnTo>
                    <a:pt x="1151" y="11674"/>
                  </a:lnTo>
                  <a:cubicBezTo>
                    <a:pt x="1721" y="9324"/>
                    <a:pt x="1879" y="6895"/>
                    <a:pt x="1613" y="4485"/>
                  </a:cubicBezTo>
                  <a:cubicBezTo>
                    <a:pt x="1416" y="2646"/>
                    <a:pt x="974" y="1171"/>
                    <a:pt x="266" y="1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0" name="Google Shape;557;p 3"/>
            <p:cNvSpPr/>
            <p:nvPr/>
          </p:nvSpPr>
          <p:spPr>
            <a:xfrm>
              <a:off x="6546240" y="1953000"/>
              <a:ext cx="219600" cy="96120"/>
            </a:xfrm>
            <a:custGeom>
              <a:avLst/>
              <a:gdLst>
                <a:gd name="textAreaLeft" fmla="*/ 0 w 219600"/>
                <a:gd name="textAreaRight" fmla="*/ 221040 w 219600"/>
                <a:gd name="textAreaTop" fmla="*/ 0 h 96120"/>
                <a:gd name="textAreaBottom" fmla="*/ 97560 h 96120"/>
              </a:gdLst>
              <a:ahLst/>
              <a:cxnLst/>
              <a:rect l="textAreaLeft" t="textAreaTop" r="textAreaRight" b="textAreaBottom"/>
              <a:pathLst>
                <a:path w="4220" h="1859">
                  <a:moveTo>
                    <a:pt x="4003" y="226"/>
                  </a:moveTo>
                  <a:lnTo>
                    <a:pt x="4003" y="1633"/>
                  </a:lnTo>
                  <a:lnTo>
                    <a:pt x="227" y="1633"/>
                  </a:lnTo>
                  <a:lnTo>
                    <a:pt x="227" y="226"/>
                  </a:lnTo>
                  <a:close/>
                  <a:moveTo>
                    <a:pt x="118" y="0"/>
                  </a:moveTo>
                  <a:cubicBezTo>
                    <a:pt x="50" y="0"/>
                    <a:pt x="0" y="49"/>
                    <a:pt x="0" y="108"/>
                  </a:cubicBezTo>
                  <a:lnTo>
                    <a:pt x="0" y="1751"/>
                  </a:lnTo>
                  <a:cubicBezTo>
                    <a:pt x="0" y="1810"/>
                    <a:pt x="50" y="1859"/>
                    <a:pt x="118" y="1859"/>
                  </a:cubicBezTo>
                  <a:lnTo>
                    <a:pt x="4111" y="1859"/>
                  </a:lnTo>
                  <a:cubicBezTo>
                    <a:pt x="4170" y="1859"/>
                    <a:pt x="4220" y="1810"/>
                    <a:pt x="4220" y="1751"/>
                  </a:cubicBezTo>
                  <a:lnTo>
                    <a:pt x="4220" y="108"/>
                  </a:lnTo>
                  <a:cubicBezTo>
                    <a:pt x="4220" y="49"/>
                    <a:pt x="4170" y="0"/>
                    <a:pt x="4111" y="0"/>
                  </a:cubicBezTo>
                  <a:close/>
                </a:path>
              </a:pathLst>
            </a:custGeom>
            <a:solidFill>
              <a:schemeClr val="accent6"/>
            </a:solidFill>
            <a:ln w="1905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8600" bIns="48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1" name="Google Shape;558;p 3"/>
            <p:cNvSpPr/>
            <p:nvPr/>
          </p:nvSpPr>
          <p:spPr>
            <a:xfrm>
              <a:off x="5565960" y="1740600"/>
              <a:ext cx="263520" cy="561960"/>
            </a:xfrm>
            <a:custGeom>
              <a:avLst/>
              <a:gdLst>
                <a:gd name="textAreaLeft" fmla="*/ 0 w 263520"/>
                <a:gd name="textAreaRight" fmla="*/ 264960 w 263520"/>
                <a:gd name="textAreaTop" fmla="*/ 0 h 561960"/>
                <a:gd name="textAreaBottom" fmla="*/ 563400 h 561960"/>
              </a:gdLst>
              <a:ahLst/>
              <a:cxnLst/>
              <a:rect l="textAreaLeft" t="textAreaTop" r="textAreaRight" b="textAreaBottom"/>
              <a:pathLst>
                <a:path w="5056" h="10750">
                  <a:moveTo>
                    <a:pt x="4692" y="0"/>
                  </a:moveTo>
                  <a:lnTo>
                    <a:pt x="30" y="295"/>
                  </a:lnTo>
                  <a:lnTo>
                    <a:pt x="1" y="10750"/>
                  </a:lnTo>
                  <a:lnTo>
                    <a:pt x="5056" y="10573"/>
                  </a:lnTo>
                  <a:lnTo>
                    <a:pt x="4692" y="0"/>
                  </a:ln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2" name="Google Shape;559;p 3"/>
            <p:cNvSpPr/>
            <p:nvPr/>
          </p:nvSpPr>
          <p:spPr>
            <a:xfrm>
              <a:off x="6222600" y="2228040"/>
              <a:ext cx="549360" cy="843480"/>
            </a:xfrm>
            <a:custGeom>
              <a:avLst/>
              <a:gdLst>
                <a:gd name="textAreaLeft" fmla="*/ 0 w 549360"/>
                <a:gd name="textAreaRight" fmla="*/ 550800 w 549360"/>
                <a:gd name="textAreaTop" fmla="*/ 0 h 843480"/>
                <a:gd name="textAreaBottom" fmla="*/ 844920 h 843480"/>
              </a:gdLst>
              <a:ahLst/>
              <a:cxnLst/>
              <a:rect l="textAreaLeft" t="textAreaTop" r="textAreaRight" b="textAreaBottom"/>
              <a:pathLst>
                <a:path w="10514" h="16121">
                  <a:moveTo>
                    <a:pt x="6783" y="0"/>
                  </a:moveTo>
                  <a:cubicBezTo>
                    <a:pt x="6781" y="0"/>
                    <a:pt x="6779" y="1"/>
                    <a:pt x="6776" y="2"/>
                  </a:cubicBezTo>
                  <a:cubicBezTo>
                    <a:pt x="6413" y="179"/>
                    <a:pt x="5960" y="3011"/>
                    <a:pt x="5960" y="3011"/>
                  </a:cubicBezTo>
                  <a:lnTo>
                    <a:pt x="3728" y="1870"/>
                  </a:lnTo>
                  <a:cubicBezTo>
                    <a:pt x="3728" y="1870"/>
                    <a:pt x="876" y="2047"/>
                    <a:pt x="777" y="2175"/>
                  </a:cubicBezTo>
                  <a:cubicBezTo>
                    <a:pt x="689" y="2303"/>
                    <a:pt x="777" y="3778"/>
                    <a:pt x="777" y="3778"/>
                  </a:cubicBezTo>
                  <a:cubicBezTo>
                    <a:pt x="777" y="3778"/>
                    <a:pt x="177" y="4516"/>
                    <a:pt x="89" y="5283"/>
                  </a:cubicBezTo>
                  <a:cubicBezTo>
                    <a:pt x="0" y="6050"/>
                    <a:pt x="4101" y="9837"/>
                    <a:pt x="4101" y="9837"/>
                  </a:cubicBezTo>
                  <a:lnTo>
                    <a:pt x="4957" y="16121"/>
                  </a:lnTo>
                  <a:lnTo>
                    <a:pt x="10514" y="15029"/>
                  </a:lnTo>
                  <a:cubicBezTo>
                    <a:pt x="10514" y="15029"/>
                    <a:pt x="7189" y="0"/>
                    <a:pt x="6783" y="0"/>
                  </a:cubicBezTo>
                  <a:close/>
                </a:path>
              </a:pathLst>
            </a:custGeom>
            <a:solidFill>
              <a:srgbClr val="f9cb9c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3" name="Google Shape;560;p 3"/>
            <p:cNvSpPr/>
            <p:nvPr/>
          </p:nvSpPr>
          <p:spPr>
            <a:xfrm>
              <a:off x="6217200" y="2290680"/>
              <a:ext cx="225000" cy="456480"/>
            </a:xfrm>
            <a:custGeom>
              <a:avLst/>
              <a:gdLst>
                <a:gd name="textAreaLeft" fmla="*/ 0 w 225000"/>
                <a:gd name="textAreaRight" fmla="*/ 226440 w 225000"/>
                <a:gd name="textAreaTop" fmla="*/ 0 h 456480"/>
                <a:gd name="textAreaBottom" fmla="*/ 457920 h 456480"/>
              </a:gdLst>
              <a:ahLst/>
              <a:cxnLst/>
              <a:rect l="textAreaLeft" t="textAreaTop" r="textAreaRight" b="textAreaBottom"/>
              <a:pathLst>
                <a:path w="4318" h="8736">
                  <a:moveTo>
                    <a:pt x="1059" y="1"/>
                  </a:moveTo>
                  <a:cubicBezTo>
                    <a:pt x="1018" y="1"/>
                    <a:pt x="976" y="28"/>
                    <a:pt x="954" y="72"/>
                  </a:cubicBezTo>
                  <a:cubicBezTo>
                    <a:pt x="944" y="101"/>
                    <a:pt x="541" y="986"/>
                    <a:pt x="826" y="2432"/>
                  </a:cubicBezTo>
                  <a:cubicBezTo>
                    <a:pt x="679" y="2658"/>
                    <a:pt x="0" y="3740"/>
                    <a:pt x="226" y="4359"/>
                  </a:cubicBezTo>
                  <a:cubicBezTo>
                    <a:pt x="462" y="5018"/>
                    <a:pt x="3973" y="8559"/>
                    <a:pt x="4121" y="8706"/>
                  </a:cubicBezTo>
                  <a:cubicBezTo>
                    <a:pt x="4140" y="8726"/>
                    <a:pt x="4170" y="8736"/>
                    <a:pt x="4199" y="8736"/>
                  </a:cubicBezTo>
                  <a:cubicBezTo>
                    <a:pt x="4229" y="8736"/>
                    <a:pt x="4259" y="8726"/>
                    <a:pt x="4278" y="8706"/>
                  </a:cubicBezTo>
                  <a:cubicBezTo>
                    <a:pt x="4318" y="8667"/>
                    <a:pt x="4318" y="8598"/>
                    <a:pt x="4278" y="8549"/>
                  </a:cubicBezTo>
                  <a:cubicBezTo>
                    <a:pt x="3265" y="7536"/>
                    <a:pt x="610" y="4792"/>
                    <a:pt x="433" y="4291"/>
                  </a:cubicBezTo>
                  <a:cubicBezTo>
                    <a:pt x="266" y="3809"/>
                    <a:pt x="806" y="2845"/>
                    <a:pt x="1033" y="2520"/>
                  </a:cubicBezTo>
                  <a:cubicBezTo>
                    <a:pt x="1052" y="2491"/>
                    <a:pt x="1062" y="2461"/>
                    <a:pt x="1052" y="2432"/>
                  </a:cubicBezTo>
                  <a:cubicBezTo>
                    <a:pt x="767" y="1035"/>
                    <a:pt x="1161" y="170"/>
                    <a:pt x="1161" y="160"/>
                  </a:cubicBezTo>
                  <a:cubicBezTo>
                    <a:pt x="1180" y="101"/>
                    <a:pt x="1161" y="42"/>
                    <a:pt x="1102" y="13"/>
                  </a:cubicBezTo>
                  <a:cubicBezTo>
                    <a:pt x="1088" y="5"/>
                    <a:pt x="1074" y="1"/>
                    <a:pt x="1059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4" name="Google Shape;561;p 3"/>
            <p:cNvSpPr/>
            <p:nvPr/>
          </p:nvSpPr>
          <p:spPr>
            <a:xfrm>
              <a:off x="6410880" y="2316960"/>
              <a:ext cx="180360" cy="142920"/>
            </a:xfrm>
            <a:custGeom>
              <a:avLst/>
              <a:gdLst>
                <a:gd name="textAreaLeft" fmla="*/ 0 w 180360"/>
                <a:gd name="textAreaRight" fmla="*/ 181800 w 180360"/>
                <a:gd name="textAreaTop" fmla="*/ 0 h 142920"/>
                <a:gd name="textAreaBottom" fmla="*/ 144360 h 142920"/>
              </a:gdLst>
              <a:ahLst/>
              <a:cxnLst/>
              <a:rect l="textAreaLeft" t="textAreaTop" r="textAreaRight" b="textAreaBottom"/>
              <a:pathLst>
                <a:path w="3469" h="2752">
                  <a:moveTo>
                    <a:pt x="164" y="0"/>
                  </a:moveTo>
                  <a:cubicBezTo>
                    <a:pt x="59" y="0"/>
                    <a:pt x="1" y="164"/>
                    <a:pt x="135" y="214"/>
                  </a:cubicBezTo>
                  <a:cubicBezTo>
                    <a:pt x="744" y="519"/>
                    <a:pt x="2397" y="1374"/>
                    <a:pt x="2662" y="1728"/>
                  </a:cubicBezTo>
                  <a:cubicBezTo>
                    <a:pt x="2888" y="2033"/>
                    <a:pt x="3075" y="2358"/>
                    <a:pt x="3242" y="2692"/>
                  </a:cubicBezTo>
                  <a:cubicBezTo>
                    <a:pt x="3262" y="2731"/>
                    <a:pt x="3301" y="2751"/>
                    <a:pt x="3341" y="2751"/>
                  </a:cubicBezTo>
                  <a:cubicBezTo>
                    <a:pt x="3360" y="2751"/>
                    <a:pt x="3380" y="2751"/>
                    <a:pt x="3390" y="2741"/>
                  </a:cubicBezTo>
                  <a:cubicBezTo>
                    <a:pt x="3449" y="2712"/>
                    <a:pt x="3469" y="2653"/>
                    <a:pt x="3449" y="2594"/>
                  </a:cubicBezTo>
                  <a:cubicBezTo>
                    <a:pt x="3272" y="2250"/>
                    <a:pt x="3075" y="1915"/>
                    <a:pt x="2839" y="1600"/>
                  </a:cubicBezTo>
                  <a:cubicBezTo>
                    <a:pt x="2485" y="1128"/>
                    <a:pt x="321" y="66"/>
                    <a:pt x="223" y="17"/>
                  </a:cubicBezTo>
                  <a:cubicBezTo>
                    <a:pt x="202" y="5"/>
                    <a:pt x="182" y="0"/>
                    <a:pt x="16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2000" bIns="72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5" name="Google Shape;562;p 3"/>
            <p:cNvSpPr/>
            <p:nvPr/>
          </p:nvSpPr>
          <p:spPr>
            <a:xfrm>
              <a:off x="6360840" y="2651040"/>
              <a:ext cx="1365840" cy="1172520"/>
            </a:xfrm>
            <a:custGeom>
              <a:avLst/>
              <a:gdLst>
                <a:gd name="textAreaLeft" fmla="*/ 0 w 1365840"/>
                <a:gd name="textAreaRight" fmla="*/ 1367280 w 1365840"/>
                <a:gd name="textAreaTop" fmla="*/ 0 h 1172520"/>
                <a:gd name="textAreaBottom" fmla="*/ 1173960 h 1172520"/>
              </a:gdLst>
              <a:ahLst/>
              <a:cxnLst/>
              <a:rect l="textAreaLeft" t="textAreaTop" r="textAreaRight" b="textAreaBottom"/>
              <a:pathLst>
                <a:path w="26093" h="22405">
                  <a:moveTo>
                    <a:pt x="20152" y="0"/>
                  </a:moveTo>
                  <a:lnTo>
                    <a:pt x="8469" y="7278"/>
                  </a:lnTo>
                  <a:lnTo>
                    <a:pt x="7682" y="4711"/>
                  </a:lnTo>
                  <a:lnTo>
                    <a:pt x="817" y="5872"/>
                  </a:lnTo>
                  <a:lnTo>
                    <a:pt x="1643" y="10582"/>
                  </a:lnTo>
                  <a:cubicBezTo>
                    <a:pt x="1643" y="10582"/>
                    <a:pt x="1" y="12431"/>
                    <a:pt x="748" y="15441"/>
                  </a:cubicBezTo>
                  <a:cubicBezTo>
                    <a:pt x="1454" y="18235"/>
                    <a:pt x="3218" y="22404"/>
                    <a:pt x="8204" y="22404"/>
                  </a:cubicBezTo>
                  <a:cubicBezTo>
                    <a:pt x="8570" y="22404"/>
                    <a:pt x="8953" y="22382"/>
                    <a:pt x="9354" y="22335"/>
                  </a:cubicBezTo>
                  <a:cubicBezTo>
                    <a:pt x="15235" y="21656"/>
                    <a:pt x="21795" y="17073"/>
                    <a:pt x="21795" y="17073"/>
                  </a:cubicBezTo>
                  <a:lnTo>
                    <a:pt x="26093" y="8055"/>
                  </a:lnTo>
                  <a:lnTo>
                    <a:pt x="20152" y="0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6" name="Google Shape;563;p 3"/>
            <p:cNvSpPr/>
            <p:nvPr/>
          </p:nvSpPr>
          <p:spPr>
            <a:xfrm>
              <a:off x="6366960" y="2624760"/>
              <a:ext cx="1106280" cy="1192680"/>
            </a:xfrm>
            <a:custGeom>
              <a:avLst/>
              <a:gdLst>
                <a:gd name="textAreaLeft" fmla="*/ 0 w 1106280"/>
                <a:gd name="textAreaRight" fmla="*/ 1107720 w 1106280"/>
                <a:gd name="textAreaTop" fmla="*/ 0 h 1192680"/>
                <a:gd name="textAreaBottom" fmla="*/ 1194120 h 1192680"/>
              </a:gdLst>
              <a:ahLst/>
              <a:cxnLst/>
              <a:rect l="textAreaLeft" t="textAreaTop" r="textAreaRight" b="textAreaBottom"/>
              <a:pathLst>
                <a:path w="21136" h="22787">
                  <a:moveTo>
                    <a:pt x="21004" y="1"/>
                  </a:moveTo>
                  <a:cubicBezTo>
                    <a:pt x="20974" y="1"/>
                    <a:pt x="20945" y="13"/>
                    <a:pt x="20929" y="39"/>
                  </a:cubicBezTo>
                  <a:lnTo>
                    <a:pt x="12029" y="10385"/>
                  </a:lnTo>
                  <a:cubicBezTo>
                    <a:pt x="11606" y="9549"/>
                    <a:pt x="11104" y="8753"/>
                    <a:pt x="10524" y="8025"/>
                  </a:cubicBezTo>
                  <a:cubicBezTo>
                    <a:pt x="10233" y="7644"/>
                    <a:pt x="9577" y="7558"/>
                    <a:pt x="9051" y="7558"/>
                  </a:cubicBezTo>
                  <a:cubicBezTo>
                    <a:pt x="8761" y="7558"/>
                    <a:pt x="8510" y="7584"/>
                    <a:pt x="8380" y="7602"/>
                  </a:cubicBezTo>
                  <a:lnTo>
                    <a:pt x="7672" y="5143"/>
                  </a:lnTo>
                  <a:cubicBezTo>
                    <a:pt x="7664" y="5092"/>
                    <a:pt x="7617" y="5063"/>
                    <a:pt x="7573" y="5063"/>
                  </a:cubicBezTo>
                  <a:cubicBezTo>
                    <a:pt x="7567" y="5063"/>
                    <a:pt x="7560" y="5063"/>
                    <a:pt x="7554" y="5065"/>
                  </a:cubicBezTo>
                  <a:lnTo>
                    <a:pt x="355" y="6569"/>
                  </a:lnTo>
                  <a:cubicBezTo>
                    <a:pt x="296" y="6579"/>
                    <a:pt x="267" y="6628"/>
                    <a:pt x="276" y="6687"/>
                  </a:cubicBezTo>
                  <a:lnTo>
                    <a:pt x="866" y="9893"/>
                  </a:lnTo>
                  <a:cubicBezTo>
                    <a:pt x="1" y="11280"/>
                    <a:pt x="21" y="12775"/>
                    <a:pt x="178" y="13788"/>
                  </a:cubicBezTo>
                  <a:cubicBezTo>
                    <a:pt x="571" y="16188"/>
                    <a:pt x="1083" y="18676"/>
                    <a:pt x="2676" y="20515"/>
                  </a:cubicBezTo>
                  <a:cubicBezTo>
                    <a:pt x="3886" y="21892"/>
                    <a:pt x="5459" y="22649"/>
                    <a:pt x="7357" y="22767"/>
                  </a:cubicBezTo>
                  <a:cubicBezTo>
                    <a:pt x="7534" y="22787"/>
                    <a:pt x="7702" y="22787"/>
                    <a:pt x="7879" y="22787"/>
                  </a:cubicBezTo>
                  <a:cubicBezTo>
                    <a:pt x="11488" y="22787"/>
                    <a:pt x="15609" y="20554"/>
                    <a:pt x="18195" y="18253"/>
                  </a:cubicBezTo>
                  <a:cubicBezTo>
                    <a:pt x="18280" y="18176"/>
                    <a:pt x="18207" y="18056"/>
                    <a:pt x="18120" y="18056"/>
                  </a:cubicBezTo>
                  <a:cubicBezTo>
                    <a:pt x="18096" y="18056"/>
                    <a:pt x="18071" y="18065"/>
                    <a:pt x="18048" y="18086"/>
                  </a:cubicBezTo>
                  <a:cubicBezTo>
                    <a:pt x="15495" y="20366"/>
                    <a:pt x="11429" y="22566"/>
                    <a:pt x="7883" y="22566"/>
                  </a:cubicBezTo>
                  <a:cubicBezTo>
                    <a:pt x="7713" y="22566"/>
                    <a:pt x="7544" y="22561"/>
                    <a:pt x="7377" y="22551"/>
                  </a:cubicBezTo>
                  <a:cubicBezTo>
                    <a:pt x="5528" y="22433"/>
                    <a:pt x="4014" y="21695"/>
                    <a:pt x="2843" y="20358"/>
                  </a:cubicBezTo>
                  <a:cubicBezTo>
                    <a:pt x="1279" y="18568"/>
                    <a:pt x="798" y="16207"/>
                    <a:pt x="404" y="13749"/>
                  </a:cubicBezTo>
                  <a:cubicBezTo>
                    <a:pt x="247" y="12775"/>
                    <a:pt x="227" y="11319"/>
                    <a:pt x="1063" y="9992"/>
                  </a:cubicBezTo>
                  <a:cubicBezTo>
                    <a:pt x="1102" y="9923"/>
                    <a:pt x="1152" y="9844"/>
                    <a:pt x="1083" y="9785"/>
                  </a:cubicBezTo>
                  <a:lnTo>
                    <a:pt x="1063" y="9775"/>
                  </a:lnTo>
                  <a:lnTo>
                    <a:pt x="503" y="6756"/>
                  </a:lnTo>
                  <a:lnTo>
                    <a:pt x="7495" y="5301"/>
                  </a:lnTo>
                  <a:lnTo>
                    <a:pt x="8193" y="7749"/>
                  </a:lnTo>
                  <a:cubicBezTo>
                    <a:pt x="8211" y="7793"/>
                    <a:pt x="8252" y="7830"/>
                    <a:pt x="8303" y="7830"/>
                  </a:cubicBezTo>
                  <a:cubicBezTo>
                    <a:pt x="8309" y="7830"/>
                    <a:pt x="8315" y="7829"/>
                    <a:pt x="8321" y="7828"/>
                  </a:cubicBezTo>
                  <a:cubicBezTo>
                    <a:pt x="8481" y="7803"/>
                    <a:pt x="8748" y="7776"/>
                    <a:pt x="9041" y="7776"/>
                  </a:cubicBezTo>
                  <a:cubicBezTo>
                    <a:pt x="9544" y="7776"/>
                    <a:pt x="10121" y="7854"/>
                    <a:pt x="10357" y="8153"/>
                  </a:cubicBezTo>
                  <a:cubicBezTo>
                    <a:pt x="10957" y="8910"/>
                    <a:pt x="11478" y="9746"/>
                    <a:pt x="11891" y="10631"/>
                  </a:cubicBezTo>
                  <a:cubicBezTo>
                    <a:pt x="11901" y="10660"/>
                    <a:pt x="11931" y="10690"/>
                    <a:pt x="11970" y="10700"/>
                  </a:cubicBezTo>
                  <a:cubicBezTo>
                    <a:pt x="12009" y="10700"/>
                    <a:pt x="12049" y="10690"/>
                    <a:pt x="12078" y="10660"/>
                  </a:cubicBezTo>
                  <a:lnTo>
                    <a:pt x="21097" y="186"/>
                  </a:lnTo>
                  <a:cubicBezTo>
                    <a:pt x="21136" y="137"/>
                    <a:pt x="21126" y="68"/>
                    <a:pt x="21077" y="29"/>
                  </a:cubicBezTo>
                  <a:cubicBezTo>
                    <a:pt x="21058" y="11"/>
                    <a:pt x="21031" y="1"/>
                    <a:pt x="2100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7" name="Google Shape;564;p 3"/>
            <p:cNvSpPr/>
            <p:nvPr/>
          </p:nvSpPr>
          <p:spPr>
            <a:xfrm>
              <a:off x="7901280" y="2261520"/>
              <a:ext cx="410760" cy="613080"/>
            </a:xfrm>
            <a:custGeom>
              <a:avLst/>
              <a:gdLst>
                <a:gd name="textAreaLeft" fmla="*/ 0 w 410760"/>
                <a:gd name="textAreaRight" fmla="*/ 412200 w 410760"/>
                <a:gd name="textAreaTop" fmla="*/ 0 h 613080"/>
                <a:gd name="textAreaBottom" fmla="*/ 614520 h 613080"/>
              </a:gdLst>
              <a:ahLst/>
              <a:cxnLst/>
              <a:rect l="textAreaLeft" t="textAreaTop" r="textAreaRight" b="textAreaBottom"/>
              <a:pathLst>
                <a:path w="7867" h="11726">
                  <a:moveTo>
                    <a:pt x="2812" y="3287"/>
                  </a:moveTo>
                  <a:cubicBezTo>
                    <a:pt x="3156" y="3287"/>
                    <a:pt x="3500" y="3366"/>
                    <a:pt x="3805" y="3513"/>
                  </a:cubicBezTo>
                  <a:cubicBezTo>
                    <a:pt x="3776" y="3661"/>
                    <a:pt x="3736" y="3798"/>
                    <a:pt x="3668" y="3936"/>
                  </a:cubicBezTo>
                  <a:cubicBezTo>
                    <a:pt x="3382" y="4595"/>
                    <a:pt x="2733" y="5057"/>
                    <a:pt x="2074" y="5057"/>
                  </a:cubicBezTo>
                  <a:cubicBezTo>
                    <a:pt x="1907" y="5057"/>
                    <a:pt x="1740" y="5018"/>
                    <a:pt x="1592" y="4929"/>
                  </a:cubicBezTo>
                  <a:cubicBezTo>
                    <a:pt x="1327" y="4752"/>
                    <a:pt x="1238" y="4349"/>
                    <a:pt x="1396" y="4015"/>
                  </a:cubicBezTo>
                  <a:cubicBezTo>
                    <a:pt x="1573" y="3690"/>
                    <a:pt x="1887" y="3454"/>
                    <a:pt x="2251" y="3366"/>
                  </a:cubicBezTo>
                  <a:cubicBezTo>
                    <a:pt x="2438" y="3316"/>
                    <a:pt x="2625" y="3287"/>
                    <a:pt x="2812" y="3287"/>
                  </a:cubicBezTo>
                  <a:close/>
                  <a:moveTo>
                    <a:pt x="4615" y="6797"/>
                  </a:moveTo>
                  <a:cubicBezTo>
                    <a:pt x="4637" y="6797"/>
                    <a:pt x="4659" y="6797"/>
                    <a:pt x="4681" y="6798"/>
                  </a:cubicBezTo>
                  <a:cubicBezTo>
                    <a:pt x="4946" y="6798"/>
                    <a:pt x="5221" y="6837"/>
                    <a:pt x="5487" y="6926"/>
                  </a:cubicBezTo>
                  <a:cubicBezTo>
                    <a:pt x="5477" y="7014"/>
                    <a:pt x="5467" y="7103"/>
                    <a:pt x="5448" y="7191"/>
                  </a:cubicBezTo>
                  <a:cubicBezTo>
                    <a:pt x="5369" y="7722"/>
                    <a:pt x="5162" y="8440"/>
                    <a:pt x="4612" y="8844"/>
                  </a:cubicBezTo>
                  <a:cubicBezTo>
                    <a:pt x="4395" y="8993"/>
                    <a:pt x="4138" y="9075"/>
                    <a:pt x="3876" y="9075"/>
                  </a:cubicBezTo>
                  <a:cubicBezTo>
                    <a:pt x="3793" y="9075"/>
                    <a:pt x="3710" y="9067"/>
                    <a:pt x="3628" y="9050"/>
                  </a:cubicBezTo>
                  <a:cubicBezTo>
                    <a:pt x="3382" y="9011"/>
                    <a:pt x="3166" y="8883"/>
                    <a:pt x="3028" y="8676"/>
                  </a:cubicBezTo>
                  <a:cubicBezTo>
                    <a:pt x="2881" y="8440"/>
                    <a:pt x="2861" y="8155"/>
                    <a:pt x="2959" y="7899"/>
                  </a:cubicBezTo>
                  <a:cubicBezTo>
                    <a:pt x="3127" y="7447"/>
                    <a:pt x="3481" y="7083"/>
                    <a:pt x="3943" y="6916"/>
                  </a:cubicBezTo>
                  <a:cubicBezTo>
                    <a:pt x="4159" y="6844"/>
                    <a:pt x="4383" y="6797"/>
                    <a:pt x="4615" y="6797"/>
                  </a:cubicBezTo>
                  <a:close/>
                  <a:moveTo>
                    <a:pt x="1447" y="0"/>
                  </a:moveTo>
                  <a:cubicBezTo>
                    <a:pt x="983" y="0"/>
                    <a:pt x="521" y="141"/>
                    <a:pt x="127" y="415"/>
                  </a:cubicBezTo>
                  <a:cubicBezTo>
                    <a:pt x="1" y="518"/>
                    <a:pt x="90" y="697"/>
                    <a:pt x="217" y="697"/>
                  </a:cubicBezTo>
                  <a:cubicBezTo>
                    <a:pt x="248" y="697"/>
                    <a:pt x="281" y="686"/>
                    <a:pt x="314" y="661"/>
                  </a:cubicBezTo>
                  <a:cubicBezTo>
                    <a:pt x="651" y="425"/>
                    <a:pt x="1044" y="306"/>
                    <a:pt x="1441" y="306"/>
                  </a:cubicBezTo>
                  <a:cubicBezTo>
                    <a:pt x="1705" y="306"/>
                    <a:pt x="1970" y="358"/>
                    <a:pt x="2222" y="464"/>
                  </a:cubicBezTo>
                  <a:cubicBezTo>
                    <a:pt x="2841" y="740"/>
                    <a:pt x="3343" y="1251"/>
                    <a:pt x="3609" y="1890"/>
                  </a:cubicBezTo>
                  <a:cubicBezTo>
                    <a:pt x="3795" y="2294"/>
                    <a:pt x="3874" y="2746"/>
                    <a:pt x="3854" y="3198"/>
                  </a:cubicBezTo>
                  <a:cubicBezTo>
                    <a:pt x="3531" y="3055"/>
                    <a:pt x="3185" y="2984"/>
                    <a:pt x="2838" y="2984"/>
                  </a:cubicBezTo>
                  <a:cubicBezTo>
                    <a:pt x="2615" y="2984"/>
                    <a:pt x="2392" y="3013"/>
                    <a:pt x="2173" y="3071"/>
                  </a:cubicBezTo>
                  <a:cubicBezTo>
                    <a:pt x="1720" y="3179"/>
                    <a:pt x="1337" y="3484"/>
                    <a:pt x="1120" y="3887"/>
                  </a:cubicBezTo>
                  <a:cubicBezTo>
                    <a:pt x="904" y="4359"/>
                    <a:pt x="1042" y="4929"/>
                    <a:pt x="1425" y="5185"/>
                  </a:cubicBezTo>
                  <a:cubicBezTo>
                    <a:pt x="1608" y="5304"/>
                    <a:pt x="1816" y="5363"/>
                    <a:pt x="2026" y="5363"/>
                  </a:cubicBezTo>
                  <a:cubicBezTo>
                    <a:pt x="2042" y="5363"/>
                    <a:pt x="2058" y="5363"/>
                    <a:pt x="2074" y="5362"/>
                  </a:cubicBezTo>
                  <a:cubicBezTo>
                    <a:pt x="2851" y="5362"/>
                    <a:pt x="3618" y="4831"/>
                    <a:pt x="3953" y="4064"/>
                  </a:cubicBezTo>
                  <a:cubicBezTo>
                    <a:pt x="4012" y="3936"/>
                    <a:pt x="4061" y="3798"/>
                    <a:pt x="4090" y="3661"/>
                  </a:cubicBezTo>
                  <a:cubicBezTo>
                    <a:pt x="4376" y="3838"/>
                    <a:pt x="4631" y="4064"/>
                    <a:pt x="4828" y="4339"/>
                  </a:cubicBezTo>
                  <a:cubicBezTo>
                    <a:pt x="5280" y="4939"/>
                    <a:pt x="5516" y="5755"/>
                    <a:pt x="5487" y="6611"/>
                  </a:cubicBezTo>
                  <a:cubicBezTo>
                    <a:pt x="5228" y="6531"/>
                    <a:pt x="4960" y="6492"/>
                    <a:pt x="4692" y="6492"/>
                  </a:cubicBezTo>
                  <a:cubicBezTo>
                    <a:pt x="4400" y="6492"/>
                    <a:pt x="4107" y="6538"/>
                    <a:pt x="3825" y="6631"/>
                  </a:cubicBezTo>
                  <a:cubicBezTo>
                    <a:pt x="3284" y="6837"/>
                    <a:pt x="2861" y="7260"/>
                    <a:pt x="2655" y="7801"/>
                  </a:cubicBezTo>
                  <a:cubicBezTo>
                    <a:pt x="2389" y="8489"/>
                    <a:pt x="2832" y="9257"/>
                    <a:pt x="3559" y="9355"/>
                  </a:cubicBezTo>
                  <a:cubicBezTo>
                    <a:pt x="3659" y="9373"/>
                    <a:pt x="3759" y="9383"/>
                    <a:pt x="3860" y="9383"/>
                  </a:cubicBezTo>
                  <a:cubicBezTo>
                    <a:pt x="4186" y="9383"/>
                    <a:pt x="4508" y="9285"/>
                    <a:pt x="4779" y="9089"/>
                  </a:cubicBezTo>
                  <a:cubicBezTo>
                    <a:pt x="5418" y="8627"/>
                    <a:pt x="5654" y="7831"/>
                    <a:pt x="5743" y="7240"/>
                  </a:cubicBezTo>
                  <a:cubicBezTo>
                    <a:pt x="5753" y="7162"/>
                    <a:pt x="5762" y="7113"/>
                    <a:pt x="5772" y="7044"/>
                  </a:cubicBezTo>
                  <a:cubicBezTo>
                    <a:pt x="6274" y="7270"/>
                    <a:pt x="6687" y="7644"/>
                    <a:pt x="6962" y="8126"/>
                  </a:cubicBezTo>
                  <a:cubicBezTo>
                    <a:pt x="7533" y="9129"/>
                    <a:pt x="7405" y="10506"/>
                    <a:pt x="6647" y="11479"/>
                  </a:cubicBezTo>
                  <a:cubicBezTo>
                    <a:pt x="6579" y="11578"/>
                    <a:pt x="6647" y="11725"/>
                    <a:pt x="6775" y="11725"/>
                  </a:cubicBezTo>
                  <a:cubicBezTo>
                    <a:pt x="6825" y="11725"/>
                    <a:pt x="6874" y="11705"/>
                    <a:pt x="6903" y="11666"/>
                  </a:cubicBezTo>
                  <a:cubicBezTo>
                    <a:pt x="7729" y="10604"/>
                    <a:pt x="7867" y="9070"/>
                    <a:pt x="7238" y="7968"/>
                  </a:cubicBezTo>
                  <a:cubicBezTo>
                    <a:pt x="6913" y="7408"/>
                    <a:pt x="6402" y="6965"/>
                    <a:pt x="5802" y="6719"/>
                  </a:cubicBezTo>
                  <a:cubicBezTo>
                    <a:pt x="5841" y="5746"/>
                    <a:pt x="5595" y="4831"/>
                    <a:pt x="5084" y="4152"/>
                  </a:cubicBezTo>
                  <a:cubicBezTo>
                    <a:pt x="4828" y="3818"/>
                    <a:pt x="4513" y="3543"/>
                    <a:pt x="4149" y="3336"/>
                  </a:cubicBezTo>
                  <a:cubicBezTo>
                    <a:pt x="4199" y="2795"/>
                    <a:pt x="4110" y="2254"/>
                    <a:pt x="3894" y="1763"/>
                  </a:cubicBezTo>
                  <a:cubicBezTo>
                    <a:pt x="3599" y="1054"/>
                    <a:pt x="3038" y="484"/>
                    <a:pt x="2330" y="179"/>
                  </a:cubicBezTo>
                  <a:cubicBezTo>
                    <a:pt x="2048" y="59"/>
                    <a:pt x="1747" y="0"/>
                    <a:pt x="144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8" name="Google Shape;565;p 3"/>
            <p:cNvSpPr/>
            <p:nvPr/>
          </p:nvSpPr>
          <p:spPr>
            <a:xfrm>
              <a:off x="5635080" y="2987280"/>
              <a:ext cx="165960" cy="432000"/>
            </a:xfrm>
            <a:custGeom>
              <a:avLst/>
              <a:gdLst>
                <a:gd name="textAreaLeft" fmla="*/ 0 w 165960"/>
                <a:gd name="textAreaRight" fmla="*/ 167400 w 165960"/>
                <a:gd name="textAreaTop" fmla="*/ 0 h 432000"/>
                <a:gd name="textAreaBottom" fmla="*/ 433440 h 432000"/>
              </a:gdLst>
              <a:ahLst/>
              <a:cxnLst/>
              <a:rect l="textAreaLeft" t="textAreaTop" r="textAreaRight" b="textAreaBottom"/>
              <a:pathLst>
                <a:path w="3197" h="8268">
                  <a:moveTo>
                    <a:pt x="2157" y="2869"/>
                  </a:moveTo>
                  <a:cubicBezTo>
                    <a:pt x="2403" y="2869"/>
                    <a:pt x="2649" y="2976"/>
                    <a:pt x="2754" y="3193"/>
                  </a:cubicBezTo>
                  <a:cubicBezTo>
                    <a:pt x="2853" y="3419"/>
                    <a:pt x="2803" y="3684"/>
                    <a:pt x="2636" y="3861"/>
                  </a:cubicBezTo>
                  <a:cubicBezTo>
                    <a:pt x="2449" y="4058"/>
                    <a:pt x="2194" y="4166"/>
                    <a:pt x="1938" y="4166"/>
                  </a:cubicBezTo>
                  <a:cubicBezTo>
                    <a:pt x="1623" y="4166"/>
                    <a:pt x="1309" y="4068"/>
                    <a:pt x="1063" y="3881"/>
                  </a:cubicBezTo>
                  <a:cubicBezTo>
                    <a:pt x="1063" y="3881"/>
                    <a:pt x="1063" y="3881"/>
                    <a:pt x="1073" y="3871"/>
                  </a:cubicBezTo>
                  <a:cubicBezTo>
                    <a:pt x="1250" y="3399"/>
                    <a:pt x="1486" y="3094"/>
                    <a:pt x="1810" y="2947"/>
                  </a:cubicBezTo>
                  <a:cubicBezTo>
                    <a:pt x="1914" y="2895"/>
                    <a:pt x="2036" y="2869"/>
                    <a:pt x="2157" y="2869"/>
                  </a:cubicBezTo>
                  <a:close/>
                  <a:moveTo>
                    <a:pt x="2407" y="1"/>
                  </a:moveTo>
                  <a:cubicBezTo>
                    <a:pt x="1552" y="1"/>
                    <a:pt x="754" y="600"/>
                    <a:pt x="384" y="1324"/>
                  </a:cubicBezTo>
                  <a:cubicBezTo>
                    <a:pt x="40" y="1944"/>
                    <a:pt x="1" y="2691"/>
                    <a:pt x="256" y="3350"/>
                  </a:cubicBezTo>
                  <a:cubicBezTo>
                    <a:pt x="364" y="3596"/>
                    <a:pt x="512" y="3802"/>
                    <a:pt x="699" y="3980"/>
                  </a:cubicBezTo>
                  <a:cubicBezTo>
                    <a:pt x="414" y="4815"/>
                    <a:pt x="453" y="5730"/>
                    <a:pt x="797" y="6546"/>
                  </a:cubicBezTo>
                  <a:cubicBezTo>
                    <a:pt x="1191" y="7441"/>
                    <a:pt x="1997" y="8081"/>
                    <a:pt x="2961" y="8267"/>
                  </a:cubicBezTo>
                  <a:lnTo>
                    <a:pt x="2990" y="8267"/>
                  </a:lnTo>
                  <a:cubicBezTo>
                    <a:pt x="3177" y="8267"/>
                    <a:pt x="3197" y="8002"/>
                    <a:pt x="3010" y="7963"/>
                  </a:cubicBezTo>
                  <a:cubicBezTo>
                    <a:pt x="2204" y="7835"/>
                    <a:pt x="1446" y="7225"/>
                    <a:pt x="1082" y="6419"/>
                  </a:cubicBezTo>
                  <a:cubicBezTo>
                    <a:pt x="778" y="5710"/>
                    <a:pt x="738" y="4924"/>
                    <a:pt x="964" y="4186"/>
                  </a:cubicBezTo>
                  <a:lnTo>
                    <a:pt x="964" y="4186"/>
                  </a:lnTo>
                  <a:cubicBezTo>
                    <a:pt x="1238" y="4374"/>
                    <a:pt x="1565" y="4482"/>
                    <a:pt x="1903" y="4482"/>
                  </a:cubicBezTo>
                  <a:cubicBezTo>
                    <a:pt x="1918" y="4482"/>
                    <a:pt x="1933" y="4481"/>
                    <a:pt x="1948" y="4481"/>
                  </a:cubicBezTo>
                  <a:cubicBezTo>
                    <a:pt x="2292" y="4471"/>
                    <a:pt x="2626" y="4324"/>
                    <a:pt x="2862" y="4078"/>
                  </a:cubicBezTo>
                  <a:cubicBezTo>
                    <a:pt x="3108" y="3802"/>
                    <a:pt x="3177" y="3399"/>
                    <a:pt x="3030" y="3065"/>
                  </a:cubicBezTo>
                  <a:cubicBezTo>
                    <a:pt x="2870" y="2725"/>
                    <a:pt x="2511" y="2566"/>
                    <a:pt x="2156" y="2566"/>
                  </a:cubicBezTo>
                  <a:cubicBezTo>
                    <a:pt x="1987" y="2566"/>
                    <a:pt x="1818" y="2602"/>
                    <a:pt x="1672" y="2671"/>
                  </a:cubicBezTo>
                  <a:cubicBezTo>
                    <a:pt x="1309" y="2849"/>
                    <a:pt x="1033" y="3173"/>
                    <a:pt x="817" y="3665"/>
                  </a:cubicBezTo>
                  <a:cubicBezTo>
                    <a:pt x="699" y="3537"/>
                    <a:pt x="610" y="3389"/>
                    <a:pt x="541" y="3232"/>
                  </a:cubicBezTo>
                  <a:cubicBezTo>
                    <a:pt x="315" y="2652"/>
                    <a:pt x="355" y="2003"/>
                    <a:pt x="659" y="1462"/>
                  </a:cubicBezTo>
                  <a:cubicBezTo>
                    <a:pt x="975" y="847"/>
                    <a:pt x="1684" y="311"/>
                    <a:pt x="2413" y="311"/>
                  </a:cubicBezTo>
                  <a:cubicBezTo>
                    <a:pt x="2570" y="311"/>
                    <a:pt x="2727" y="336"/>
                    <a:pt x="2882" y="390"/>
                  </a:cubicBezTo>
                  <a:cubicBezTo>
                    <a:pt x="2901" y="397"/>
                    <a:pt x="2920" y="400"/>
                    <a:pt x="2937" y="400"/>
                  </a:cubicBezTo>
                  <a:cubicBezTo>
                    <a:pt x="3086" y="400"/>
                    <a:pt x="3148" y="157"/>
                    <a:pt x="2980" y="95"/>
                  </a:cubicBezTo>
                  <a:cubicBezTo>
                    <a:pt x="2789" y="30"/>
                    <a:pt x="2597" y="1"/>
                    <a:pt x="2407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69" name="Google Shape;566;p 3"/>
            <p:cNvSpPr/>
            <p:nvPr/>
          </p:nvSpPr>
          <p:spPr>
            <a:xfrm>
              <a:off x="7485120" y="3360240"/>
              <a:ext cx="519120" cy="184680"/>
            </a:xfrm>
            <a:custGeom>
              <a:avLst/>
              <a:gdLst>
                <a:gd name="textAreaLeft" fmla="*/ 0 w 519120"/>
                <a:gd name="textAreaRight" fmla="*/ 520560 w 519120"/>
                <a:gd name="textAreaTop" fmla="*/ 0 h 184680"/>
                <a:gd name="textAreaBottom" fmla="*/ 186120 h 184680"/>
              </a:gdLst>
              <a:ahLst/>
              <a:cxnLst/>
              <a:rect l="textAreaLeft" t="textAreaTop" r="textAreaRight" b="textAreaBottom"/>
              <a:pathLst>
                <a:path w="9933" h="3551">
                  <a:moveTo>
                    <a:pt x="5283" y="305"/>
                  </a:moveTo>
                  <a:cubicBezTo>
                    <a:pt x="5332" y="305"/>
                    <a:pt x="5391" y="314"/>
                    <a:pt x="5440" y="324"/>
                  </a:cubicBezTo>
                  <a:cubicBezTo>
                    <a:pt x="5725" y="364"/>
                    <a:pt x="5981" y="521"/>
                    <a:pt x="6138" y="767"/>
                  </a:cubicBezTo>
                  <a:cubicBezTo>
                    <a:pt x="6414" y="1209"/>
                    <a:pt x="6365" y="1839"/>
                    <a:pt x="6001" y="2311"/>
                  </a:cubicBezTo>
                  <a:cubicBezTo>
                    <a:pt x="5883" y="2468"/>
                    <a:pt x="5735" y="2616"/>
                    <a:pt x="5568" y="2724"/>
                  </a:cubicBezTo>
                  <a:cubicBezTo>
                    <a:pt x="5470" y="2665"/>
                    <a:pt x="5371" y="2606"/>
                    <a:pt x="5283" y="2537"/>
                  </a:cubicBezTo>
                  <a:cubicBezTo>
                    <a:pt x="4889" y="2232"/>
                    <a:pt x="4634" y="1908"/>
                    <a:pt x="4525" y="1554"/>
                  </a:cubicBezTo>
                  <a:cubicBezTo>
                    <a:pt x="4398" y="1150"/>
                    <a:pt x="4506" y="708"/>
                    <a:pt x="4781" y="482"/>
                  </a:cubicBezTo>
                  <a:cubicBezTo>
                    <a:pt x="4919" y="364"/>
                    <a:pt x="5096" y="305"/>
                    <a:pt x="5283" y="305"/>
                  </a:cubicBezTo>
                  <a:close/>
                  <a:moveTo>
                    <a:pt x="5284" y="0"/>
                  </a:moveTo>
                  <a:cubicBezTo>
                    <a:pt x="5034" y="0"/>
                    <a:pt x="4785" y="84"/>
                    <a:pt x="4584" y="246"/>
                  </a:cubicBezTo>
                  <a:cubicBezTo>
                    <a:pt x="4211" y="560"/>
                    <a:pt x="4073" y="1121"/>
                    <a:pt x="4230" y="1652"/>
                  </a:cubicBezTo>
                  <a:cubicBezTo>
                    <a:pt x="4358" y="2065"/>
                    <a:pt x="4653" y="2439"/>
                    <a:pt x="5096" y="2783"/>
                  </a:cubicBezTo>
                  <a:cubicBezTo>
                    <a:pt x="5155" y="2822"/>
                    <a:pt x="5214" y="2862"/>
                    <a:pt x="5273" y="2901"/>
                  </a:cubicBezTo>
                  <a:cubicBezTo>
                    <a:pt x="5047" y="3019"/>
                    <a:pt x="4801" y="3108"/>
                    <a:pt x="4535" y="3157"/>
                  </a:cubicBezTo>
                  <a:cubicBezTo>
                    <a:pt x="4286" y="3211"/>
                    <a:pt x="4033" y="3238"/>
                    <a:pt x="3779" y="3238"/>
                  </a:cubicBezTo>
                  <a:cubicBezTo>
                    <a:pt x="2388" y="3238"/>
                    <a:pt x="993" y="2449"/>
                    <a:pt x="336" y="1209"/>
                  </a:cubicBezTo>
                  <a:cubicBezTo>
                    <a:pt x="304" y="1152"/>
                    <a:pt x="254" y="1127"/>
                    <a:pt x="204" y="1127"/>
                  </a:cubicBezTo>
                  <a:cubicBezTo>
                    <a:pt x="102" y="1127"/>
                    <a:pt x="1" y="1231"/>
                    <a:pt x="60" y="1357"/>
                  </a:cubicBezTo>
                  <a:cubicBezTo>
                    <a:pt x="778" y="2695"/>
                    <a:pt x="2283" y="3550"/>
                    <a:pt x="3788" y="3550"/>
                  </a:cubicBezTo>
                  <a:cubicBezTo>
                    <a:pt x="4063" y="3550"/>
                    <a:pt x="4339" y="3521"/>
                    <a:pt x="4614" y="3452"/>
                  </a:cubicBezTo>
                  <a:cubicBezTo>
                    <a:pt x="4948" y="3383"/>
                    <a:pt x="5283" y="3265"/>
                    <a:pt x="5588" y="3088"/>
                  </a:cubicBezTo>
                  <a:cubicBezTo>
                    <a:pt x="6084" y="3357"/>
                    <a:pt x="6631" y="3494"/>
                    <a:pt x="7185" y="3494"/>
                  </a:cubicBezTo>
                  <a:cubicBezTo>
                    <a:pt x="7400" y="3494"/>
                    <a:pt x="7616" y="3473"/>
                    <a:pt x="7830" y="3432"/>
                  </a:cubicBezTo>
                  <a:cubicBezTo>
                    <a:pt x="8823" y="3216"/>
                    <a:pt x="9640" y="2458"/>
                    <a:pt x="9885" y="1544"/>
                  </a:cubicBezTo>
                  <a:cubicBezTo>
                    <a:pt x="9932" y="1421"/>
                    <a:pt x="9836" y="1340"/>
                    <a:pt x="9741" y="1340"/>
                  </a:cubicBezTo>
                  <a:cubicBezTo>
                    <a:pt x="9675" y="1340"/>
                    <a:pt x="9610" y="1378"/>
                    <a:pt x="9590" y="1465"/>
                  </a:cubicBezTo>
                  <a:cubicBezTo>
                    <a:pt x="9374" y="2272"/>
                    <a:pt x="8646" y="2940"/>
                    <a:pt x="7771" y="3137"/>
                  </a:cubicBezTo>
                  <a:cubicBezTo>
                    <a:pt x="7581" y="3172"/>
                    <a:pt x="7388" y="3190"/>
                    <a:pt x="7195" y="3190"/>
                  </a:cubicBezTo>
                  <a:cubicBezTo>
                    <a:pt x="6740" y="3190"/>
                    <a:pt x="6287" y="3091"/>
                    <a:pt x="5873" y="2891"/>
                  </a:cubicBezTo>
                  <a:cubicBezTo>
                    <a:pt x="6020" y="2773"/>
                    <a:pt x="6148" y="2645"/>
                    <a:pt x="6256" y="2498"/>
                  </a:cubicBezTo>
                  <a:cubicBezTo>
                    <a:pt x="6689" y="1927"/>
                    <a:pt x="6748" y="1141"/>
                    <a:pt x="6404" y="600"/>
                  </a:cubicBezTo>
                  <a:cubicBezTo>
                    <a:pt x="6197" y="285"/>
                    <a:pt x="5863" y="69"/>
                    <a:pt x="5489" y="19"/>
                  </a:cubicBezTo>
                  <a:cubicBezTo>
                    <a:pt x="5421" y="7"/>
                    <a:pt x="5352" y="0"/>
                    <a:pt x="5284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570" name="Google Shape;567;p 3"/>
          <p:cNvSpPr/>
          <p:nvPr/>
        </p:nvSpPr>
        <p:spPr>
          <a:xfrm>
            <a:off x="1240200" y="30240"/>
            <a:ext cx="176400" cy="113760"/>
          </a:xfrm>
          <a:custGeom>
            <a:avLst/>
            <a:gdLst>
              <a:gd name="textAreaLeft" fmla="*/ 0 w 176400"/>
              <a:gd name="textAreaRight" fmla="*/ 177840 w 176400"/>
              <a:gd name="textAreaTop" fmla="*/ 0 h 113760"/>
              <a:gd name="textAreaBottom" fmla="*/ 115200 h 113760"/>
            </a:gdLst>
            <a:ahLst/>
            <a:cxnLst/>
            <a:rect l="textAreaLeft" t="textAreaTop" r="textAreaRight" b="textAreaBottom"/>
            <a:pathLst>
              <a:path w="7111" h="4613">
                <a:moveTo>
                  <a:pt x="3531" y="0"/>
                </a:moveTo>
                <a:lnTo>
                  <a:pt x="0" y="1190"/>
                </a:lnTo>
                <a:lnTo>
                  <a:pt x="3580" y="4613"/>
                </a:lnTo>
                <a:lnTo>
                  <a:pt x="7111" y="3413"/>
                </a:lnTo>
                <a:lnTo>
                  <a:pt x="3531" y="0"/>
                </a:lnTo>
                <a:close/>
              </a:path>
            </a:pathLst>
          </a:custGeom>
          <a:solidFill>
            <a:schemeClr val="dk2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57600" bIns="57600" anchor="ctr">
            <a:noAutofit/>
          </a:bodyPr>
          <a:p>
            <a:pPr>
              <a:lnSpc>
                <a:spcPct val="100000"/>
              </a:lnSpc>
            </a:pPr>
            <a:endParaRPr b="0" lang="en-GB" sz="1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571" name="Google Shape;568;p 3"/>
          <p:cNvGrpSpPr/>
          <p:nvPr/>
        </p:nvGrpSpPr>
        <p:grpSpPr>
          <a:xfrm>
            <a:off x="342360" y="178560"/>
            <a:ext cx="1074240" cy="1009080"/>
            <a:chOff x="342360" y="178560"/>
            <a:chExt cx="1074240" cy="1009080"/>
          </a:xfrm>
        </p:grpSpPr>
        <p:sp>
          <p:nvSpPr>
            <p:cNvPr id="572" name="Google Shape;569;p 3"/>
            <p:cNvSpPr/>
            <p:nvPr/>
          </p:nvSpPr>
          <p:spPr>
            <a:xfrm>
              <a:off x="342360" y="178560"/>
              <a:ext cx="940320" cy="408600"/>
            </a:xfrm>
            <a:custGeom>
              <a:avLst/>
              <a:gdLst>
                <a:gd name="textAreaLeft" fmla="*/ 0 w 940320"/>
                <a:gd name="textAreaRight" fmla="*/ 941760 w 940320"/>
                <a:gd name="textAreaTop" fmla="*/ 0 h 408600"/>
                <a:gd name="textAreaBottom" fmla="*/ 410040 h 408600"/>
              </a:gdLst>
              <a:ahLst/>
              <a:cxnLst/>
              <a:rect l="textAreaLeft" t="textAreaTop" r="textAreaRight" b="textAreaBottom"/>
              <a:pathLst>
                <a:path w="49647" h="2161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3" name="Google Shape;570;p 3"/>
            <p:cNvSpPr/>
            <p:nvPr/>
          </p:nvSpPr>
          <p:spPr>
            <a:xfrm>
              <a:off x="371880" y="347760"/>
              <a:ext cx="1044720" cy="839880"/>
            </a:xfrm>
            <a:custGeom>
              <a:avLst/>
              <a:gdLst>
                <a:gd name="textAreaLeft" fmla="*/ 0 w 1044720"/>
                <a:gd name="textAreaRight" fmla="*/ 1046160 w 1044720"/>
                <a:gd name="textAreaTop" fmla="*/ 0 h 839880"/>
                <a:gd name="textAreaBottom" fmla="*/ 841320 h 839880"/>
              </a:gdLst>
              <a:ahLst/>
              <a:cxnLst/>
              <a:rect l="textAreaLeft" t="textAreaTop" r="textAreaRight" b="textAreaBottom"/>
              <a:pathLst>
                <a:path w="55144" h="44353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4" name="Google Shape;571;p 3"/>
            <p:cNvSpPr/>
            <p:nvPr/>
          </p:nvSpPr>
          <p:spPr>
            <a:xfrm>
              <a:off x="363240" y="195120"/>
              <a:ext cx="892800" cy="366840"/>
            </a:xfrm>
            <a:custGeom>
              <a:avLst/>
              <a:gdLst>
                <a:gd name="textAreaLeft" fmla="*/ 0 w 892800"/>
                <a:gd name="textAreaRight" fmla="*/ 894240 w 892800"/>
                <a:gd name="textAreaTop" fmla="*/ 0 h 366840"/>
                <a:gd name="textAreaBottom" fmla="*/ 368280 h 366840"/>
              </a:gdLst>
              <a:ahLst/>
              <a:cxnLst/>
              <a:rect l="textAreaLeft" t="textAreaTop" r="textAreaRight" b="textAreaBottom"/>
              <a:pathLst>
                <a:path w="47129" h="19405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5" name="Google Shape;572;p 3"/>
            <p:cNvSpPr/>
            <p:nvPr/>
          </p:nvSpPr>
          <p:spPr>
            <a:xfrm>
              <a:off x="519120" y="411480"/>
              <a:ext cx="133560" cy="85320"/>
            </a:xfrm>
            <a:custGeom>
              <a:avLst/>
              <a:gdLst>
                <a:gd name="textAreaLeft" fmla="*/ 0 w 133560"/>
                <a:gd name="textAreaRight" fmla="*/ 135000 w 133560"/>
                <a:gd name="textAreaTop" fmla="*/ 0 h 85320"/>
                <a:gd name="textAreaBottom" fmla="*/ 86760 h 85320"/>
              </a:gdLst>
              <a:ahLst/>
              <a:cxnLst/>
              <a:rect l="textAreaLeft" t="textAreaTop" r="textAreaRight" b="textAreaBottom"/>
              <a:pathLst>
                <a:path w="7112" h="4575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0" bIns="43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6" name="Google Shape;573;p 3"/>
            <p:cNvSpPr/>
            <p:nvPr/>
          </p:nvSpPr>
          <p:spPr>
            <a:xfrm>
              <a:off x="383760" y="459000"/>
              <a:ext cx="133560" cy="85320"/>
            </a:xfrm>
            <a:custGeom>
              <a:avLst/>
              <a:gdLst>
                <a:gd name="textAreaLeft" fmla="*/ 0 w 133560"/>
                <a:gd name="textAreaRight" fmla="*/ 135000 w 133560"/>
                <a:gd name="textAreaTop" fmla="*/ 0 h 85320"/>
                <a:gd name="textAreaBottom" fmla="*/ 86760 h 85320"/>
              </a:gdLst>
              <a:ahLst/>
              <a:cxnLst/>
              <a:rect l="textAreaLeft" t="textAreaTop" r="textAreaRight" b="textAreaBottom"/>
              <a:pathLst>
                <a:path w="7112" h="4574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200" bIns="43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7" name="Google Shape;574;p 3"/>
            <p:cNvSpPr/>
            <p:nvPr/>
          </p:nvSpPr>
          <p:spPr>
            <a:xfrm>
              <a:off x="669960" y="360360"/>
              <a:ext cx="133560" cy="86040"/>
            </a:xfrm>
            <a:custGeom>
              <a:avLst/>
              <a:gdLst>
                <a:gd name="textAreaLeft" fmla="*/ 0 w 133560"/>
                <a:gd name="textAreaRight" fmla="*/ 135000 w 133560"/>
                <a:gd name="textAreaTop" fmla="*/ 0 h 86040"/>
                <a:gd name="textAreaBottom" fmla="*/ 87480 h 8604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560" bIns="435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8" name="Google Shape;575;p 3"/>
            <p:cNvSpPr/>
            <p:nvPr/>
          </p:nvSpPr>
          <p:spPr>
            <a:xfrm>
              <a:off x="820800" y="309240"/>
              <a:ext cx="133560" cy="86040"/>
            </a:xfrm>
            <a:custGeom>
              <a:avLst/>
              <a:gdLst>
                <a:gd name="textAreaLeft" fmla="*/ 0 w 133560"/>
                <a:gd name="textAreaRight" fmla="*/ 135000 w 133560"/>
                <a:gd name="textAreaTop" fmla="*/ 0 h 86040"/>
                <a:gd name="textAreaBottom" fmla="*/ 87480 h 86040"/>
              </a:gdLst>
              <a:ahLst/>
              <a:cxnLst/>
              <a:rect l="textAreaLeft" t="textAreaTop" r="textAreaRight" b="textAreaBottom"/>
              <a:pathLst>
                <a:path w="7112" h="4614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560" bIns="435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79" name="Google Shape;576;p 3"/>
            <p:cNvSpPr/>
            <p:nvPr/>
          </p:nvSpPr>
          <p:spPr>
            <a:xfrm>
              <a:off x="972720" y="257760"/>
              <a:ext cx="133560" cy="86040"/>
            </a:xfrm>
            <a:custGeom>
              <a:avLst/>
              <a:gdLst>
                <a:gd name="textAreaLeft" fmla="*/ 0 w 133560"/>
                <a:gd name="textAreaRight" fmla="*/ 135000 w 133560"/>
                <a:gd name="textAreaTop" fmla="*/ 0 h 86040"/>
                <a:gd name="textAreaBottom" fmla="*/ 87480 h 8604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3560" bIns="435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0" name="Google Shape;577;p 3"/>
            <p:cNvSpPr/>
            <p:nvPr/>
          </p:nvSpPr>
          <p:spPr>
            <a:xfrm>
              <a:off x="392040" y="364320"/>
              <a:ext cx="999000" cy="797760"/>
            </a:xfrm>
            <a:custGeom>
              <a:avLst/>
              <a:gdLst>
                <a:gd name="textAreaLeft" fmla="*/ 0 w 999000"/>
                <a:gd name="textAreaRight" fmla="*/ 1000440 w 999000"/>
                <a:gd name="textAreaTop" fmla="*/ 0 h 797760"/>
                <a:gd name="textAreaBottom" fmla="*/ 799200 h 797760"/>
              </a:gdLst>
              <a:ahLst/>
              <a:cxnLst/>
              <a:rect l="textAreaLeft" t="textAreaTop" r="textAreaRight" b="textAreaBottom"/>
              <a:pathLst>
                <a:path w="52725" h="42133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1" name="Google Shape;578;p 3"/>
            <p:cNvSpPr/>
            <p:nvPr/>
          </p:nvSpPr>
          <p:spPr>
            <a:xfrm>
              <a:off x="488520" y="676440"/>
              <a:ext cx="50040" cy="49680"/>
            </a:xfrm>
            <a:custGeom>
              <a:avLst/>
              <a:gdLst>
                <a:gd name="textAreaLeft" fmla="*/ 0 w 50040"/>
                <a:gd name="textAreaRight" fmla="*/ 51480 w 50040"/>
                <a:gd name="textAreaTop" fmla="*/ 0 h 49680"/>
                <a:gd name="textAreaBottom" fmla="*/ 51120 h 49680"/>
              </a:gdLst>
              <a:ahLst/>
              <a:cxnLst/>
              <a:rect l="textAreaLeft" t="textAreaTop" r="textAreaRight" b="textAreaBottom"/>
              <a:pathLst>
                <a:path w="2706" h="2686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560" bIns="255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2" name="Google Shape;579;p 3"/>
            <p:cNvSpPr/>
            <p:nvPr/>
          </p:nvSpPr>
          <p:spPr>
            <a:xfrm>
              <a:off x="546120" y="667800"/>
              <a:ext cx="13320" cy="45720"/>
            </a:xfrm>
            <a:custGeom>
              <a:avLst/>
              <a:gdLst>
                <a:gd name="textAreaLeft" fmla="*/ 0 w 13320"/>
                <a:gd name="textAreaRight" fmla="*/ 14760 w 13320"/>
                <a:gd name="textAreaTop" fmla="*/ 0 h 45720"/>
                <a:gd name="textAreaBottom" fmla="*/ 47160 h 45720"/>
              </a:gdLst>
              <a:ahLst/>
              <a:cxnLst/>
              <a:rect l="textAreaLeft" t="textAreaTop" r="textAreaRight" b="textAreaBottom"/>
              <a:pathLst>
                <a:path w="778" h="249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400" bIns="23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3" name="Google Shape;580;p 3"/>
            <p:cNvSpPr/>
            <p:nvPr/>
          </p:nvSpPr>
          <p:spPr>
            <a:xfrm>
              <a:off x="569520" y="659520"/>
              <a:ext cx="45360" cy="48960"/>
            </a:xfrm>
            <a:custGeom>
              <a:avLst/>
              <a:gdLst>
                <a:gd name="textAreaLeft" fmla="*/ 0 w 45360"/>
                <a:gd name="textAreaRight" fmla="*/ 46800 w 45360"/>
                <a:gd name="textAreaTop" fmla="*/ 0 h 48960"/>
                <a:gd name="textAreaBottom" fmla="*/ 50400 h 4896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200" bIns="25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4" name="Google Shape;581;p 3"/>
            <p:cNvSpPr/>
            <p:nvPr/>
          </p:nvSpPr>
          <p:spPr>
            <a:xfrm>
              <a:off x="620280" y="646200"/>
              <a:ext cx="41040" cy="51480"/>
            </a:xfrm>
            <a:custGeom>
              <a:avLst/>
              <a:gdLst>
                <a:gd name="textAreaLeft" fmla="*/ 0 w 41040"/>
                <a:gd name="textAreaRight" fmla="*/ 42480 w 41040"/>
                <a:gd name="textAreaTop" fmla="*/ 0 h 51480"/>
                <a:gd name="textAreaBottom" fmla="*/ 52920 h 51480"/>
              </a:gdLst>
              <a:ahLst/>
              <a:cxnLst/>
              <a:rect l="textAreaLeft" t="textAreaTop" r="textAreaRight" b="textAreaBottom"/>
              <a:pathLst>
                <a:path w="2243" h="2794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280" bIns="26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5" name="Google Shape;582;p 3"/>
            <p:cNvSpPr/>
            <p:nvPr/>
          </p:nvSpPr>
          <p:spPr>
            <a:xfrm>
              <a:off x="665640" y="637560"/>
              <a:ext cx="46080" cy="47160"/>
            </a:xfrm>
            <a:custGeom>
              <a:avLst/>
              <a:gdLst>
                <a:gd name="textAreaLeft" fmla="*/ 0 w 46080"/>
                <a:gd name="textAreaRight" fmla="*/ 47520 w 46080"/>
                <a:gd name="textAreaTop" fmla="*/ 0 h 47160"/>
                <a:gd name="textAreaBottom" fmla="*/ 48600 h 47160"/>
              </a:gdLst>
              <a:ahLst/>
              <a:cxnLst/>
              <a:rect l="textAreaLeft" t="textAreaTop" r="textAreaRight" b="textAreaBottom"/>
              <a:pathLst>
                <a:path w="2509" h="2553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6" name="Google Shape;583;p 3"/>
            <p:cNvSpPr/>
            <p:nvPr/>
          </p:nvSpPr>
          <p:spPr>
            <a:xfrm>
              <a:off x="710280" y="625680"/>
              <a:ext cx="36720" cy="49320"/>
            </a:xfrm>
            <a:custGeom>
              <a:avLst/>
              <a:gdLst>
                <a:gd name="textAreaLeft" fmla="*/ 0 w 36720"/>
                <a:gd name="textAreaRight" fmla="*/ 38160 w 36720"/>
                <a:gd name="textAreaTop" fmla="*/ 0 h 49320"/>
                <a:gd name="textAreaBottom" fmla="*/ 50760 h 49320"/>
              </a:gdLst>
              <a:ahLst/>
              <a:cxnLst/>
              <a:rect l="textAreaLeft" t="textAreaTop" r="textAreaRight" b="textAreaBottom"/>
              <a:pathLst>
                <a:path w="2017" h="2676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200" bIns="25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7" name="Google Shape;584;p 3"/>
            <p:cNvSpPr/>
            <p:nvPr/>
          </p:nvSpPr>
          <p:spPr>
            <a:xfrm>
              <a:off x="756000" y="618120"/>
              <a:ext cx="52920" cy="46800"/>
            </a:xfrm>
            <a:custGeom>
              <a:avLst/>
              <a:gdLst>
                <a:gd name="textAreaLeft" fmla="*/ 0 w 52920"/>
                <a:gd name="textAreaRight" fmla="*/ 54360 w 52920"/>
                <a:gd name="textAreaTop" fmla="*/ 0 h 46800"/>
                <a:gd name="textAreaBottom" fmla="*/ 48240 h 46800"/>
              </a:gdLst>
              <a:ahLst/>
              <a:cxnLst/>
              <a:rect l="textAreaLeft" t="textAreaTop" r="textAreaRight" b="textAreaBottom"/>
              <a:pathLst>
                <a:path w="2862" h="2543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120" bIns="241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8" name="Google Shape;585;p 3"/>
            <p:cNvSpPr/>
            <p:nvPr/>
          </p:nvSpPr>
          <p:spPr>
            <a:xfrm>
              <a:off x="816840" y="606600"/>
              <a:ext cx="45360" cy="48960"/>
            </a:xfrm>
            <a:custGeom>
              <a:avLst/>
              <a:gdLst>
                <a:gd name="textAreaLeft" fmla="*/ 0 w 45360"/>
                <a:gd name="textAreaRight" fmla="*/ 46800 w 45360"/>
                <a:gd name="textAreaTop" fmla="*/ 0 h 48960"/>
                <a:gd name="textAreaBottom" fmla="*/ 50400 h 4896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5200" bIns="25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89" name="Google Shape;586;p 3"/>
            <p:cNvSpPr/>
            <p:nvPr/>
          </p:nvSpPr>
          <p:spPr>
            <a:xfrm>
              <a:off x="573480" y="960120"/>
              <a:ext cx="52560" cy="51120"/>
            </a:xfrm>
            <a:custGeom>
              <a:avLst/>
              <a:gdLst>
                <a:gd name="textAreaLeft" fmla="*/ 0 w 52560"/>
                <a:gd name="textAreaRight" fmla="*/ 54000 w 52560"/>
                <a:gd name="textAreaTop" fmla="*/ 0 h 51120"/>
                <a:gd name="textAreaBottom" fmla="*/ 52560 h 51120"/>
              </a:gdLst>
              <a:ahLst/>
              <a:cxnLst/>
              <a:rect l="textAreaLeft" t="textAreaTop" r="textAreaRight" b="textAreaBottom"/>
              <a:pathLst>
                <a:path w="2843" h="2775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6280" bIns="26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0" name="Google Shape;587;p 3"/>
            <p:cNvSpPr/>
            <p:nvPr/>
          </p:nvSpPr>
          <p:spPr>
            <a:xfrm>
              <a:off x="633240" y="951480"/>
              <a:ext cx="49320" cy="43560"/>
            </a:xfrm>
            <a:custGeom>
              <a:avLst/>
              <a:gdLst>
                <a:gd name="textAreaLeft" fmla="*/ 0 w 49320"/>
                <a:gd name="textAreaRight" fmla="*/ 50760 w 49320"/>
                <a:gd name="textAreaTop" fmla="*/ 0 h 43560"/>
                <a:gd name="textAreaBottom" fmla="*/ 45000 h 43560"/>
              </a:gdLst>
              <a:ahLst/>
              <a:cxnLst/>
              <a:rect l="textAreaLeft" t="textAreaTop" r="textAreaRight" b="textAreaBottom"/>
              <a:pathLst>
                <a:path w="2666" h="2375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320" bIns="22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1" name="Google Shape;588;p 3"/>
            <p:cNvSpPr/>
            <p:nvPr/>
          </p:nvSpPr>
          <p:spPr>
            <a:xfrm>
              <a:off x="681840" y="937440"/>
              <a:ext cx="41040" cy="46440"/>
            </a:xfrm>
            <a:custGeom>
              <a:avLst/>
              <a:gdLst>
                <a:gd name="textAreaLeft" fmla="*/ 0 w 41040"/>
                <a:gd name="textAreaRight" fmla="*/ 42480 w 41040"/>
                <a:gd name="textAreaTop" fmla="*/ 0 h 46440"/>
                <a:gd name="textAreaBottom" fmla="*/ 47880 h 46440"/>
              </a:gdLst>
              <a:ahLst/>
              <a:cxnLst/>
              <a:rect l="textAreaLeft" t="textAreaTop" r="textAreaRight" b="textAreaBottom"/>
              <a:pathLst>
                <a:path w="2243" h="2528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3760" bIns="237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2" name="Google Shape;589;p 3"/>
            <p:cNvSpPr/>
            <p:nvPr/>
          </p:nvSpPr>
          <p:spPr>
            <a:xfrm>
              <a:off x="733680" y="934560"/>
              <a:ext cx="12600" cy="42480"/>
            </a:xfrm>
            <a:custGeom>
              <a:avLst/>
              <a:gdLst>
                <a:gd name="textAreaLeft" fmla="*/ 0 w 12600"/>
                <a:gd name="textAreaRight" fmla="*/ 14040 w 12600"/>
                <a:gd name="textAreaTop" fmla="*/ 0 h 42480"/>
                <a:gd name="textAreaBottom" fmla="*/ 43920 h 42480"/>
              </a:gdLst>
              <a:ahLst/>
              <a:cxnLst/>
              <a:rect l="textAreaLeft" t="textAreaTop" r="textAreaRight" b="textAreaBottom"/>
              <a:pathLst>
                <a:path w="739" h="2322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960" bIns="219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3" name="Google Shape;590;p 3"/>
            <p:cNvSpPr/>
            <p:nvPr/>
          </p:nvSpPr>
          <p:spPr>
            <a:xfrm>
              <a:off x="755280" y="924480"/>
              <a:ext cx="38160" cy="47880"/>
            </a:xfrm>
            <a:custGeom>
              <a:avLst/>
              <a:gdLst>
                <a:gd name="textAreaLeft" fmla="*/ 0 w 38160"/>
                <a:gd name="textAreaRight" fmla="*/ 39600 w 38160"/>
                <a:gd name="textAreaTop" fmla="*/ 0 h 47880"/>
                <a:gd name="textAreaBottom" fmla="*/ 49320 h 47880"/>
              </a:gdLst>
              <a:ahLst/>
              <a:cxnLst/>
              <a:rect l="textAreaLeft" t="textAreaTop" r="textAreaRight" b="textAreaBottom"/>
              <a:pathLst>
                <a:path w="2096" h="2607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4480" bIns="244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4" name="Google Shape;591;p 3"/>
            <p:cNvSpPr/>
            <p:nvPr/>
          </p:nvSpPr>
          <p:spPr>
            <a:xfrm>
              <a:off x="1026000" y="397800"/>
              <a:ext cx="91800" cy="105120"/>
            </a:xfrm>
            <a:custGeom>
              <a:avLst/>
              <a:gdLst>
                <a:gd name="textAreaLeft" fmla="*/ 0 w 91800"/>
                <a:gd name="textAreaRight" fmla="*/ 93240 w 91800"/>
                <a:gd name="textAreaTop" fmla="*/ 0 h 105120"/>
                <a:gd name="textAreaBottom" fmla="*/ 106560 h 105120"/>
              </a:gdLst>
              <a:ahLst/>
              <a:cxnLst/>
              <a:rect l="textAreaLeft" t="textAreaTop" r="textAreaRight" b="textAreaBottom"/>
              <a:pathLst>
                <a:path w="4908" h="5616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3280" bIns="53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5" name="Google Shape;592;p 3"/>
            <p:cNvSpPr/>
            <p:nvPr/>
          </p:nvSpPr>
          <p:spPr>
            <a:xfrm>
              <a:off x="1166040" y="367560"/>
              <a:ext cx="91800" cy="104760"/>
            </a:xfrm>
            <a:custGeom>
              <a:avLst/>
              <a:gdLst>
                <a:gd name="textAreaLeft" fmla="*/ 0 w 91800"/>
                <a:gd name="textAreaRight" fmla="*/ 93240 w 91800"/>
                <a:gd name="textAreaTop" fmla="*/ 0 h 104760"/>
                <a:gd name="textAreaBottom" fmla="*/ 106200 h 1047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920" bIns="52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6" name="Google Shape;593;p 3"/>
            <p:cNvSpPr/>
            <p:nvPr/>
          </p:nvSpPr>
          <p:spPr>
            <a:xfrm>
              <a:off x="870480" y="433080"/>
              <a:ext cx="91800" cy="104760"/>
            </a:xfrm>
            <a:custGeom>
              <a:avLst/>
              <a:gdLst>
                <a:gd name="textAreaLeft" fmla="*/ 0 w 91800"/>
                <a:gd name="textAreaRight" fmla="*/ 93240 w 91800"/>
                <a:gd name="textAreaTop" fmla="*/ 0 h 104760"/>
                <a:gd name="textAreaBottom" fmla="*/ 106200 h 1047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920" bIns="52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7" name="Google Shape;594;p 3"/>
            <p:cNvSpPr/>
            <p:nvPr/>
          </p:nvSpPr>
          <p:spPr>
            <a:xfrm>
              <a:off x="714960" y="468000"/>
              <a:ext cx="91440" cy="104760"/>
            </a:xfrm>
            <a:custGeom>
              <a:avLst/>
              <a:gdLst>
                <a:gd name="textAreaLeft" fmla="*/ 0 w 91440"/>
                <a:gd name="textAreaRight" fmla="*/ 92880 w 91440"/>
                <a:gd name="textAreaTop" fmla="*/ 0 h 104760"/>
                <a:gd name="textAreaBottom" fmla="*/ 106200 h 104760"/>
              </a:gdLst>
              <a:ahLst/>
              <a:cxnLst/>
              <a:rect l="textAreaLeft" t="textAreaTop" r="textAreaRight" b="textAreaBottom"/>
              <a:pathLst>
                <a:path w="4898" h="5607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920" bIns="52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8" name="Google Shape;595;p 3"/>
            <p:cNvSpPr/>
            <p:nvPr/>
          </p:nvSpPr>
          <p:spPr>
            <a:xfrm>
              <a:off x="558720" y="503640"/>
              <a:ext cx="91800" cy="104760"/>
            </a:xfrm>
            <a:custGeom>
              <a:avLst/>
              <a:gdLst>
                <a:gd name="textAreaLeft" fmla="*/ 0 w 91800"/>
                <a:gd name="textAreaRight" fmla="*/ 93240 w 91800"/>
                <a:gd name="textAreaTop" fmla="*/ 0 h 104760"/>
                <a:gd name="textAreaBottom" fmla="*/ 106200 h 1047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920" bIns="52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599" name="Google Shape;596;p 3"/>
            <p:cNvSpPr/>
            <p:nvPr/>
          </p:nvSpPr>
          <p:spPr>
            <a:xfrm>
              <a:off x="411120" y="536760"/>
              <a:ext cx="91440" cy="104760"/>
            </a:xfrm>
            <a:custGeom>
              <a:avLst/>
              <a:gdLst>
                <a:gd name="textAreaLeft" fmla="*/ 0 w 91440"/>
                <a:gd name="textAreaRight" fmla="*/ 92880 w 91440"/>
                <a:gd name="textAreaTop" fmla="*/ 0 h 104760"/>
                <a:gd name="textAreaBottom" fmla="*/ 106200 h 104760"/>
              </a:gdLst>
              <a:ahLst/>
              <a:cxnLst/>
              <a:rect l="textAreaLeft" t="textAreaTop" r="textAreaRight" b="textAreaBottom"/>
              <a:pathLst>
                <a:path w="4899" h="5597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920" bIns="52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0" name="Google Shape;597;p 3"/>
            <p:cNvSpPr/>
            <p:nvPr/>
          </p:nvSpPr>
          <p:spPr>
            <a:xfrm>
              <a:off x="408240" y="446040"/>
              <a:ext cx="879480" cy="198000"/>
            </a:xfrm>
            <a:custGeom>
              <a:avLst/>
              <a:gdLst>
                <a:gd name="textAreaLeft" fmla="*/ 0 w 879480"/>
                <a:gd name="textAreaRight" fmla="*/ 880920 w 879480"/>
                <a:gd name="textAreaTop" fmla="*/ 0 h 198000"/>
                <a:gd name="textAreaBottom" fmla="*/ 199440 h 198000"/>
              </a:gdLst>
              <a:ahLst/>
              <a:cxnLst/>
              <a:rect l="textAreaLeft" t="textAreaTop" r="textAreaRight" b="textAreaBottom"/>
              <a:pathLst>
                <a:path w="46432" h="10506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1" name="Google Shape;598;p 3"/>
            <p:cNvSpPr/>
            <p:nvPr/>
          </p:nvSpPr>
          <p:spPr>
            <a:xfrm>
              <a:off x="489240" y="607680"/>
              <a:ext cx="766800" cy="164880"/>
            </a:xfrm>
            <a:custGeom>
              <a:avLst/>
              <a:gdLst>
                <a:gd name="textAreaLeft" fmla="*/ 0 w 766800"/>
                <a:gd name="textAreaRight" fmla="*/ 768240 w 766800"/>
                <a:gd name="textAreaTop" fmla="*/ 0 h 164880"/>
                <a:gd name="textAreaBottom" fmla="*/ 166320 h 164880"/>
              </a:gdLst>
              <a:ahLst/>
              <a:cxnLst/>
              <a:rect l="textAreaLeft" t="textAreaTop" r="textAreaRight" b="textAreaBottom"/>
              <a:pathLst>
                <a:path w="40484" h="8775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3160" bIns="83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2" name="Google Shape;599;p 3"/>
            <p:cNvSpPr/>
            <p:nvPr/>
          </p:nvSpPr>
          <p:spPr>
            <a:xfrm>
              <a:off x="530280" y="784080"/>
              <a:ext cx="766080" cy="165240"/>
            </a:xfrm>
            <a:custGeom>
              <a:avLst/>
              <a:gdLst>
                <a:gd name="textAreaLeft" fmla="*/ 0 w 766080"/>
                <a:gd name="textAreaRight" fmla="*/ 767520 w 766080"/>
                <a:gd name="textAreaTop" fmla="*/ 0 h 165240"/>
                <a:gd name="textAreaBottom" fmla="*/ 166680 h 165240"/>
              </a:gdLst>
              <a:ahLst/>
              <a:cxnLst/>
              <a:rect l="textAreaLeft" t="textAreaTop" r="textAreaRight" b="textAreaBottom"/>
              <a:pathLst>
                <a:path w="40459" h="8778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3160" bIns="83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3" name="Google Shape;600;p 3"/>
            <p:cNvSpPr/>
            <p:nvPr/>
          </p:nvSpPr>
          <p:spPr>
            <a:xfrm>
              <a:off x="663840" y="732600"/>
              <a:ext cx="39960" cy="176400"/>
            </a:xfrm>
            <a:custGeom>
              <a:avLst/>
              <a:gdLst>
                <a:gd name="textAreaLeft" fmla="*/ 0 w 39960"/>
                <a:gd name="textAreaRight" fmla="*/ 41400 w 39960"/>
                <a:gd name="textAreaTop" fmla="*/ 0 h 176400"/>
                <a:gd name="textAreaBottom" fmla="*/ 177840 h 176400"/>
              </a:gdLst>
              <a:ahLst/>
              <a:cxnLst/>
              <a:rect l="textAreaLeft" t="textAreaTop" r="textAreaRight" b="textAreaBottom"/>
              <a:pathLst>
                <a:path w="2184" h="9369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8920" bIns="88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4" name="Google Shape;601;p 3"/>
            <p:cNvSpPr/>
            <p:nvPr/>
          </p:nvSpPr>
          <p:spPr>
            <a:xfrm>
              <a:off x="1063080" y="650880"/>
              <a:ext cx="40680" cy="177840"/>
            </a:xfrm>
            <a:custGeom>
              <a:avLst/>
              <a:gdLst>
                <a:gd name="textAreaLeft" fmla="*/ 0 w 40680"/>
                <a:gd name="textAreaRight" fmla="*/ 42120 w 40680"/>
                <a:gd name="textAreaTop" fmla="*/ 0 h 177840"/>
                <a:gd name="textAreaBottom" fmla="*/ 179280 h 177840"/>
              </a:gdLst>
              <a:ahLst/>
              <a:cxnLst/>
              <a:rect l="textAreaLeft" t="textAreaTop" r="textAreaRight" b="textAreaBottom"/>
              <a:pathLst>
                <a:path w="2214" h="9458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9640" bIns="89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5" name="Google Shape;602;p 3"/>
            <p:cNvSpPr/>
            <p:nvPr/>
          </p:nvSpPr>
          <p:spPr>
            <a:xfrm>
              <a:off x="564840" y="921960"/>
              <a:ext cx="749520" cy="162000"/>
            </a:xfrm>
            <a:custGeom>
              <a:avLst/>
              <a:gdLst>
                <a:gd name="textAreaLeft" fmla="*/ 0 w 749520"/>
                <a:gd name="textAreaRight" fmla="*/ 750960 w 749520"/>
                <a:gd name="textAreaTop" fmla="*/ 0 h 162000"/>
                <a:gd name="textAreaBottom" fmla="*/ 163440 h 162000"/>
              </a:gdLst>
              <a:ahLst/>
              <a:cxnLst/>
              <a:rect l="textAreaLeft" t="textAreaTop" r="textAreaRight" b="textAreaBottom"/>
              <a:pathLst>
                <a:path w="39586" h="8621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720" bIns="817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6" name="Google Shape;603;p 3"/>
            <p:cNvSpPr/>
            <p:nvPr/>
          </p:nvSpPr>
          <p:spPr>
            <a:xfrm>
              <a:off x="507960" y="801000"/>
              <a:ext cx="35640" cy="38520"/>
            </a:xfrm>
            <a:custGeom>
              <a:avLst/>
              <a:gdLst>
                <a:gd name="textAreaLeft" fmla="*/ 0 w 35640"/>
                <a:gd name="textAreaRight" fmla="*/ 37080 w 35640"/>
                <a:gd name="textAreaTop" fmla="*/ 0 h 38520"/>
                <a:gd name="textAreaBottom" fmla="*/ 39960 h 38520"/>
              </a:gdLst>
              <a:ahLst/>
              <a:cxnLst/>
              <a:rect l="textAreaLeft" t="textAreaTop" r="textAreaRight" b="textAreaBottom"/>
              <a:pathLst>
                <a:path w="1958" h="2097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800" bIns="198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7" name="Google Shape;604;p 3"/>
            <p:cNvSpPr/>
            <p:nvPr/>
          </p:nvSpPr>
          <p:spPr>
            <a:xfrm>
              <a:off x="546480" y="789840"/>
              <a:ext cx="46080" cy="37800"/>
            </a:xfrm>
            <a:custGeom>
              <a:avLst/>
              <a:gdLst>
                <a:gd name="textAreaLeft" fmla="*/ 0 w 46080"/>
                <a:gd name="textAreaRight" fmla="*/ 47520 w 46080"/>
                <a:gd name="textAreaTop" fmla="*/ 0 h 37800"/>
                <a:gd name="textAreaBottom" fmla="*/ 39240 h 37800"/>
              </a:gdLst>
              <a:ahLst/>
              <a:cxnLst/>
              <a:rect l="textAreaLeft" t="textAreaTop" r="textAreaRight" b="textAreaBottom"/>
              <a:pathLst>
                <a:path w="2497" h="2062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440" bIns="19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8" name="Google Shape;605;p 3"/>
            <p:cNvSpPr/>
            <p:nvPr/>
          </p:nvSpPr>
          <p:spPr>
            <a:xfrm>
              <a:off x="596160" y="783720"/>
              <a:ext cx="30960" cy="3528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5280"/>
                <a:gd name="textAreaBottom" fmla="*/ 36720 h 35280"/>
              </a:gdLst>
              <a:ahLst/>
              <a:cxnLst/>
              <a:rect l="textAreaLeft" t="textAreaTop" r="textAreaRight" b="textAreaBottom"/>
              <a:pathLst>
                <a:path w="1703" h="1938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360" bIns="18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09" name="Google Shape;606;p 3"/>
            <p:cNvSpPr/>
            <p:nvPr/>
          </p:nvSpPr>
          <p:spPr>
            <a:xfrm>
              <a:off x="630360" y="775800"/>
              <a:ext cx="30960" cy="3528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5280"/>
                <a:gd name="textAreaBottom" fmla="*/ 36720 h 35280"/>
              </a:gdLst>
              <a:ahLst/>
              <a:cxnLst/>
              <a:rect l="textAreaLeft" t="textAreaTop" r="textAreaRight" b="textAreaBottom"/>
              <a:pathLst>
                <a:path w="1702" h="1938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360" bIns="18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0" name="Google Shape;607;p 3"/>
            <p:cNvSpPr/>
            <p:nvPr/>
          </p:nvSpPr>
          <p:spPr>
            <a:xfrm>
              <a:off x="701280" y="755280"/>
              <a:ext cx="30960" cy="3672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6720"/>
                <a:gd name="textAreaBottom" fmla="*/ 38160 h 36720"/>
              </a:gdLst>
              <a:ahLst/>
              <a:cxnLst/>
              <a:rect l="textAreaLeft" t="textAreaTop" r="textAreaRight" b="textAreaBottom"/>
              <a:pathLst>
                <a:path w="1702" h="2013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1" name="Google Shape;608;p 3"/>
            <p:cNvSpPr/>
            <p:nvPr/>
          </p:nvSpPr>
          <p:spPr>
            <a:xfrm>
              <a:off x="736920" y="745920"/>
              <a:ext cx="36000" cy="36720"/>
            </a:xfrm>
            <a:custGeom>
              <a:avLst/>
              <a:gdLst>
                <a:gd name="textAreaLeft" fmla="*/ 0 w 36000"/>
                <a:gd name="textAreaRight" fmla="*/ 37440 w 36000"/>
                <a:gd name="textAreaTop" fmla="*/ 0 h 36720"/>
                <a:gd name="textAreaBottom" fmla="*/ 38160 h 36720"/>
              </a:gdLst>
              <a:ahLst/>
              <a:cxnLst/>
              <a:rect l="textAreaLeft" t="textAreaTop" r="textAreaRight" b="textAreaBottom"/>
              <a:pathLst>
                <a:path w="1978" h="2003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2" name="Google Shape;609;p 3"/>
            <p:cNvSpPr/>
            <p:nvPr/>
          </p:nvSpPr>
          <p:spPr>
            <a:xfrm>
              <a:off x="779400" y="735480"/>
              <a:ext cx="32400" cy="40320"/>
            </a:xfrm>
            <a:custGeom>
              <a:avLst/>
              <a:gdLst>
                <a:gd name="textAreaLeft" fmla="*/ 0 w 32400"/>
                <a:gd name="textAreaRight" fmla="*/ 33840 w 32400"/>
                <a:gd name="textAreaTop" fmla="*/ 0 h 40320"/>
                <a:gd name="textAreaBottom" fmla="*/ 41760 h 4032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3" name="Google Shape;610;p 3"/>
            <p:cNvSpPr/>
            <p:nvPr/>
          </p:nvSpPr>
          <p:spPr>
            <a:xfrm>
              <a:off x="817560" y="725400"/>
              <a:ext cx="37080" cy="41400"/>
            </a:xfrm>
            <a:custGeom>
              <a:avLst/>
              <a:gdLst>
                <a:gd name="textAreaLeft" fmla="*/ 0 w 37080"/>
                <a:gd name="textAreaRight" fmla="*/ 38520 w 37080"/>
                <a:gd name="textAreaTop" fmla="*/ 0 h 41400"/>
                <a:gd name="textAreaBottom" fmla="*/ 42840 h 41400"/>
              </a:gdLst>
              <a:ahLst/>
              <a:cxnLst/>
              <a:rect l="textAreaLeft" t="textAreaTop" r="textAreaRight" b="textAreaBottom"/>
              <a:pathLst>
                <a:path w="2027" h="2263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4" name="Google Shape;611;p 3"/>
            <p:cNvSpPr/>
            <p:nvPr/>
          </p:nvSpPr>
          <p:spPr>
            <a:xfrm>
              <a:off x="863280" y="716400"/>
              <a:ext cx="32400" cy="40320"/>
            </a:xfrm>
            <a:custGeom>
              <a:avLst/>
              <a:gdLst>
                <a:gd name="textAreaLeft" fmla="*/ 0 w 32400"/>
                <a:gd name="textAreaRight" fmla="*/ 33840 w 32400"/>
                <a:gd name="textAreaTop" fmla="*/ 0 h 40320"/>
                <a:gd name="textAreaBottom" fmla="*/ 41760 h 4032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5" name="Google Shape;612;p 3"/>
            <p:cNvSpPr/>
            <p:nvPr/>
          </p:nvSpPr>
          <p:spPr>
            <a:xfrm>
              <a:off x="1093680" y="664920"/>
              <a:ext cx="36000" cy="36720"/>
            </a:xfrm>
            <a:custGeom>
              <a:avLst/>
              <a:gdLst>
                <a:gd name="textAreaLeft" fmla="*/ 0 w 36000"/>
                <a:gd name="textAreaRight" fmla="*/ 37440 w 36000"/>
                <a:gd name="textAreaTop" fmla="*/ 0 h 36720"/>
                <a:gd name="textAreaBottom" fmla="*/ 38160 h 36720"/>
              </a:gdLst>
              <a:ahLst/>
              <a:cxnLst/>
              <a:rect l="textAreaLeft" t="textAreaTop" r="textAreaRight" b="textAreaBottom"/>
              <a:pathLst>
                <a:path w="1977" h="2002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080" bIns="19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6" name="Google Shape;613;p 3"/>
            <p:cNvSpPr/>
            <p:nvPr/>
          </p:nvSpPr>
          <p:spPr>
            <a:xfrm>
              <a:off x="1135440" y="653400"/>
              <a:ext cx="35280" cy="38880"/>
            </a:xfrm>
            <a:custGeom>
              <a:avLst/>
              <a:gdLst>
                <a:gd name="textAreaLeft" fmla="*/ 0 w 35280"/>
                <a:gd name="textAreaRight" fmla="*/ 36720 w 35280"/>
                <a:gd name="textAreaTop" fmla="*/ 0 h 38880"/>
                <a:gd name="textAreaBottom" fmla="*/ 40320 h 38880"/>
              </a:gdLst>
              <a:ahLst/>
              <a:cxnLst/>
              <a:rect l="textAreaLeft" t="textAreaTop" r="textAreaRight" b="textAreaBottom"/>
              <a:pathLst>
                <a:path w="1938" h="2123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17" name="Google Shape;614;p 3"/>
            <p:cNvSpPr/>
            <p:nvPr/>
          </p:nvSpPr>
          <p:spPr>
            <a:xfrm>
              <a:off x="1173960" y="644760"/>
              <a:ext cx="28440" cy="38160"/>
            </a:xfrm>
            <a:custGeom>
              <a:avLst/>
              <a:gdLst>
                <a:gd name="textAreaLeft" fmla="*/ 0 w 28440"/>
                <a:gd name="textAreaRight" fmla="*/ 29880 w 28440"/>
                <a:gd name="textAreaTop" fmla="*/ 0 h 38160"/>
                <a:gd name="textAreaBottom" fmla="*/ 39600 h 38160"/>
              </a:gdLst>
              <a:ahLst/>
              <a:cxnLst/>
              <a:rect l="textAreaLeft" t="textAreaTop" r="textAreaRight" b="textAreaBottom"/>
              <a:pathLst>
                <a:path w="1574" h="2096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800" bIns="198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18" name="Google Shape;615;p 3"/>
          <p:cNvGrpSpPr/>
          <p:nvPr/>
        </p:nvGrpSpPr>
        <p:grpSpPr>
          <a:xfrm>
            <a:off x="3197160" y="153360"/>
            <a:ext cx="1297440" cy="761760"/>
            <a:chOff x="3197160" y="153360"/>
            <a:chExt cx="1297440" cy="761760"/>
          </a:xfrm>
        </p:grpSpPr>
        <p:sp>
          <p:nvSpPr>
            <p:cNvPr id="619" name="Google Shape;616;p 3"/>
            <p:cNvSpPr/>
            <p:nvPr/>
          </p:nvSpPr>
          <p:spPr>
            <a:xfrm>
              <a:off x="3197160" y="153360"/>
              <a:ext cx="1297440" cy="761760"/>
            </a:xfrm>
            <a:custGeom>
              <a:avLst/>
              <a:gdLst>
                <a:gd name="textAreaLeft" fmla="*/ 0 w 1297440"/>
                <a:gd name="textAreaRight" fmla="*/ 1298880 w 1297440"/>
                <a:gd name="textAreaTop" fmla="*/ 0 h 761760"/>
                <a:gd name="textAreaBottom" fmla="*/ 763200 h 761760"/>
              </a:gdLst>
              <a:ahLst/>
              <a:cxnLst/>
              <a:rect l="textAreaLeft" t="textAreaTop" r="textAreaRight" b="textAreaBottom"/>
              <a:pathLst>
                <a:path w="58331" h="34265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0" name="Google Shape;617;p 3"/>
            <p:cNvSpPr/>
            <p:nvPr/>
          </p:nvSpPr>
          <p:spPr>
            <a:xfrm>
              <a:off x="3215880" y="176760"/>
              <a:ext cx="1243800" cy="712080"/>
            </a:xfrm>
            <a:custGeom>
              <a:avLst/>
              <a:gdLst>
                <a:gd name="textAreaLeft" fmla="*/ 0 w 1243800"/>
                <a:gd name="textAreaRight" fmla="*/ 1245240 w 1243800"/>
                <a:gd name="textAreaTop" fmla="*/ 0 h 712080"/>
                <a:gd name="textAreaBottom" fmla="*/ 713520 h 712080"/>
              </a:gdLst>
              <a:ahLst/>
              <a:cxnLst/>
              <a:rect l="textAreaLeft" t="textAreaTop" r="textAreaRight" b="textAreaBottom"/>
              <a:pathLst>
                <a:path w="55912" h="32033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1" name="Google Shape;618;p 3"/>
            <p:cNvSpPr/>
            <p:nvPr/>
          </p:nvSpPr>
          <p:spPr>
            <a:xfrm>
              <a:off x="3476520" y="294840"/>
              <a:ext cx="649440" cy="115200"/>
            </a:xfrm>
            <a:custGeom>
              <a:avLst/>
              <a:gdLst>
                <a:gd name="textAreaLeft" fmla="*/ 0 w 649440"/>
                <a:gd name="textAreaRight" fmla="*/ 650880 w 649440"/>
                <a:gd name="textAreaTop" fmla="*/ 0 h 115200"/>
                <a:gd name="textAreaBottom" fmla="*/ 116640 h 115200"/>
              </a:gdLst>
              <a:ahLst/>
              <a:cxnLst/>
              <a:rect l="textAreaLeft" t="textAreaTop" r="textAreaRight" b="textAreaBottom"/>
              <a:pathLst>
                <a:path w="29220" h="5243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8320" bIns="58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2" name="Google Shape;619;p 3"/>
            <p:cNvSpPr/>
            <p:nvPr/>
          </p:nvSpPr>
          <p:spPr>
            <a:xfrm>
              <a:off x="4124880" y="318600"/>
              <a:ext cx="189000" cy="338400"/>
            </a:xfrm>
            <a:custGeom>
              <a:avLst/>
              <a:gdLst>
                <a:gd name="textAreaLeft" fmla="*/ 0 w 189000"/>
                <a:gd name="textAreaRight" fmla="*/ 190440 w 189000"/>
                <a:gd name="textAreaTop" fmla="*/ 0 h 338400"/>
                <a:gd name="textAreaBottom" fmla="*/ 339840 h 338400"/>
              </a:gdLst>
              <a:ahLst/>
              <a:cxnLst/>
              <a:rect l="textAreaLeft" t="textAreaTop" r="textAreaRight" b="textAreaBottom"/>
              <a:pathLst>
                <a:path w="8559" h="15257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3" name="Google Shape;620;p 3"/>
            <p:cNvSpPr/>
            <p:nvPr/>
          </p:nvSpPr>
          <p:spPr>
            <a:xfrm>
              <a:off x="4272120" y="259200"/>
              <a:ext cx="95400" cy="230040"/>
            </a:xfrm>
            <a:custGeom>
              <a:avLst/>
              <a:gdLst>
                <a:gd name="textAreaLeft" fmla="*/ 0 w 95400"/>
                <a:gd name="textAreaRight" fmla="*/ 96840 w 9540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48" h="10396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4" name="Google Shape;621;p 3"/>
            <p:cNvSpPr/>
            <p:nvPr/>
          </p:nvSpPr>
          <p:spPr>
            <a:xfrm>
              <a:off x="3292920" y="537480"/>
              <a:ext cx="95760" cy="230040"/>
            </a:xfrm>
            <a:custGeom>
              <a:avLst/>
              <a:gdLst>
                <a:gd name="textAreaLeft" fmla="*/ 0 w 95760"/>
                <a:gd name="textAreaRight" fmla="*/ 97200 w 9576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58" h="10396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5" name="Google Shape;622;p 3"/>
            <p:cNvSpPr/>
            <p:nvPr/>
          </p:nvSpPr>
          <p:spPr>
            <a:xfrm>
              <a:off x="4084560" y="429480"/>
              <a:ext cx="95760" cy="230040"/>
            </a:xfrm>
            <a:custGeom>
              <a:avLst/>
              <a:gdLst>
                <a:gd name="textAreaLeft" fmla="*/ 0 w 95760"/>
                <a:gd name="textAreaRight" fmla="*/ 97200 w 9576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58" h="10397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6" name="Google Shape;623;p 3"/>
            <p:cNvSpPr/>
            <p:nvPr/>
          </p:nvSpPr>
          <p:spPr>
            <a:xfrm>
              <a:off x="3455280" y="570960"/>
              <a:ext cx="86040" cy="107640"/>
            </a:xfrm>
            <a:custGeom>
              <a:avLst/>
              <a:gdLst>
                <a:gd name="textAreaLeft" fmla="*/ 0 w 86040"/>
                <a:gd name="textAreaRight" fmla="*/ 87480 w 86040"/>
                <a:gd name="textAreaTop" fmla="*/ 0 h 107640"/>
                <a:gd name="textAreaBottom" fmla="*/ 109080 h 107640"/>
              </a:gdLst>
              <a:ahLst/>
              <a:cxnLst/>
              <a:rect l="textAreaLeft" t="textAreaTop" r="textAreaRight" b="textAreaBottom"/>
              <a:pathLst>
                <a:path w="3925" h="4903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360" bIns="54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7" name="Google Shape;624;p 3"/>
            <p:cNvSpPr/>
            <p:nvPr/>
          </p:nvSpPr>
          <p:spPr>
            <a:xfrm>
              <a:off x="3546000" y="561960"/>
              <a:ext cx="53280" cy="106920"/>
            </a:xfrm>
            <a:custGeom>
              <a:avLst/>
              <a:gdLst>
                <a:gd name="textAreaLeft" fmla="*/ 0 w 53280"/>
                <a:gd name="textAreaRight" fmla="*/ 54720 w 53280"/>
                <a:gd name="textAreaTop" fmla="*/ 0 h 106920"/>
                <a:gd name="textAreaBottom" fmla="*/ 108360 h 106920"/>
              </a:gdLst>
              <a:ahLst/>
              <a:cxnLst/>
              <a:rect l="textAreaLeft" t="textAreaTop" r="textAreaRight" b="textAreaBottom"/>
              <a:pathLst>
                <a:path w="2460" h="4859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000" bIns="54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8" name="Google Shape;625;p 3"/>
            <p:cNvSpPr/>
            <p:nvPr/>
          </p:nvSpPr>
          <p:spPr>
            <a:xfrm>
              <a:off x="3604320" y="546840"/>
              <a:ext cx="94680" cy="113760"/>
            </a:xfrm>
            <a:custGeom>
              <a:avLst/>
              <a:gdLst>
                <a:gd name="textAreaLeft" fmla="*/ 0 w 94680"/>
                <a:gd name="textAreaRight" fmla="*/ 96120 w 94680"/>
                <a:gd name="textAreaTop" fmla="*/ 0 h 113760"/>
                <a:gd name="textAreaBottom" fmla="*/ 115200 h 113760"/>
              </a:gdLst>
              <a:ahLst/>
              <a:cxnLst/>
              <a:rect l="textAreaLeft" t="textAreaTop" r="textAreaRight" b="textAreaBottom"/>
              <a:pathLst>
                <a:path w="4318" h="5174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7600" bIns="57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29" name="Google Shape;626;p 3"/>
            <p:cNvSpPr/>
            <p:nvPr/>
          </p:nvSpPr>
          <p:spPr>
            <a:xfrm>
              <a:off x="3714120" y="534600"/>
              <a:ext cx="86760" cy="111240"/>
            </a:xfrm>
            <a:custGeom>
              <a:avLst/>
              <a:gdLst>
                <a:gd name="textAreaLeft" fmla="*/ 0 w 86760"/>
                <a:gd name="textAreaRight" fmla="*/ 88200 w 86760"/>
                <a:gd name="textAreaTop" fmla="*/ 0 h 111240"/>
                <a:gd name="textAreaBottom" fmla="*/ 112680 h 111240"/>
              </a:gdLst>
              <a:ahLst/>
              <a:cxnLst/>
              <a:rect l="textAreaLeft" t="textAreaTop" r="textAreaRight" b="textAreaBottom"/>
              <a:pathLst>
                <a:path w="3955" h="5056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160" bIns="56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0" name="Google Shape;627;p 3"/>
            <p:cNvSpPr/>
            <p:nvPr/>
          </p:nvSpPr>
          <p:spPr>
            <a:xfrm>
              <a:off x="3808440" y="515160"/>
              <a:ext cx="131760" cy="117360"/>
            </a:xfrm>
            <a:custGeom>
              <a:avLst/>
              <a:gdLst>
                <a:gd name="textAreaLeft" fmla="*/ 0 w 131760"/>
                <a:gd name="textAreaRight" fmla="*/ 133200 w 131760"/>
                <a:gd name="textAreaTop" fmla="*/ 0 h 117360"/>
                <a:gd name="textAreaBottom" fmla="*/ 118800 h 117360"/>
              </a:gdLst>
              <a:ahLst/>
              <a:cxnLst/>
              <a:rect l="textAreaLeft" t="textAreaTop" r="textAreaRight" b="textAreaBottom"/>
              <a:pathLst>
                <a:path w="5981" h="5341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9400" bIns="59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1" name="Google Shape;628;p 3"/>
            <p:cNvSpPr/>
            <p:nvPr/>
          </p:nvSpPr>
          <p:spPr>
            <a:xfrm>
              <a:off x="3953520" y="504360"/>
              <a:ext cx="90000" cy="110880"/>
            </a:xfrm>
            <a:custGeom>
              <a:avLst/>
              <a:gdLst>
                <a:gd name="textAreaLeft" fmla="*/ 0 w 90000"/>
                <a:gd name="textAreaRight" fmla="*/ 91440 w 90000"/>
                <a:gd name="textAreaTop" fmla="*/ 0 h 110880"/>
                <a:gd name="textAreaBottom" fmla="*/ 112320 h 110880"/>
              </a:gdLst>
              <a:ahLst/>
              <a:cxnLst/>
              <a:rect l="textAreaLeft" t="textAreaTop" r="textAreaRight" b="textAreaBottom"/>
              <a:pathLst>
                <a:path w="4102" h="5036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160" bIns="56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2" name="Google Shape;629;p 3"/>
            <p:cNvSpPr/>
            <p:nvPr/>
          </p:nvSpPr>
          <p:spPr>
            <a:xfrm>
              <a:off x="3461400" y="657000"/>
              <a:ext cx="619560" cy="147600"/>
            </a:xfrm>
            <a:custGeom>
              <a:avLst/>
              <a:gdLst>
                <a:gd name="textAreaLeft" fmla="*/ 0 w 619560"/>
                <a:gd name="textAreaRight" fmla="*/ 621000 w 619560"/>
                <a:gd name="textAreaTop" fmla="*/ 0 h 147600"/>
                <a:gd name="textAreaBottom" fmla="*/ 149040 h 147600"/>
              </a:gdLst>
              <a:ahLst/>
              <a:cxnLst/>
              <a:rect l="textAreaLeft" t="textAreaTop" r="textAreaRight" b="textAreaBottom"/>
              <a:pathLst>
                <a:path w="27883" h="670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520" bIns="74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3" name="Google Shape;630;p 3"/>
            <p:cNvSpPr/>
            <p:nvPr/>
          </p:nvSpPr>
          <p:spPr>
            <a:xfrm>
              <a:off x="3409920" y="385920"/>
              <a:ext cx="619200" cy="147600"/>
            </a:xfrm>
            <a:custGeom>
              <a:avLst/>
              <a:gdLst>
                <a:gd name="textAreaLeft" fmla="*/ 0 w 619200"/>
                <a:gd name="textAreaRight" fmla="*/ 620640 w 619200"/>
                <a:gd name="textAreaTop" fmla="*/ 0 h 147600"/>
                <a:gd name="textAreaBottom" fmla="*/ 149040 h 147600"/>
              </a:gdLst>
              <a:ahLst/>
              <a:cxnLst/>
              <a:rect l="textAreaLeft" t="textAreaTop" r="textAreaRight" b="textAreaBottom"/>
              <a:pathLst>
                <a:path w="27873" h="6699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520" bIns="74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34" name="Google Shape;631;p 3"/>
          <p:cNvGrpSpPr/>
          <p:nvPr/>
        </p:nvGrpSpPr>
        <p:grpSpPr>
          <a:xfrm>
            <a:off x="8031240" y="269280"/>
            <a:ext cx="897480" cy="761400"/>
            <a:chOff x="8031240" y="269280"/>
            <a:chExt cx="897480" cy="761400"/>
          </a:xfrm>
        </p:grpSpPr>
        <p:sp>
          <p:nvSpPr>
            <p:cNvPr id="635" name="Google Shape;632;p 3"/>
            <p:cNvSpPr/>
            <p:nvPr/>
          </p:nvSpPr>
          <p:spPr>
            <a:xfrm>
              <a:off x="8032680" y="269280"/>
              <a:ext cx="896040" cy="760680"/>
            </a:xfrm>
            <a:custGeom>
              <a:avLst/>
              <a:gdLst>
                <a:gd name="textAreaLeft" fmla="*/ 0 w 896040"/>
                <a:gd name="textAreaRight" fmla="*/ 897480 w 896040"/>
                <a:gd name="textAreaTop" fmla="*/ 0 h 760680"/>
                <a:gd name="textAreaBottom" fmla="*/ 762120 h 760680"/>
              </a:gdLst>
              <a:ahLst/>
              <a:cxnLst/>
              <a:rect l="textAreaLeft" t="textAreaTop" r="textAreaRight" b="textAreaBottom"/>
              <a:pathLst>
                <a:path w="46972" h="39887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>
              <a:solidFill>
                <a:srgbClr val="ffffff"/>
              </a:solidFill>
              <a:miter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6" name="Google Shape;633;p 3"/>
            <p:cNvSpPr/>
            <p:nvPr/>
          </p:nvSpPr>
          <p:spPr>
            <a:xfrm>
              <a:off x="8031240" y="325440"/>
              <a:ext cx="881640" cy="705240"/>
            </a:xfrm>
            <a:custGeom>
              <a:avLst/>
              <a:gdLst>
                <a:gd name="textAreaLeft" fmla="*/ 0 w 881640"/>
                <a:gd name="textAreaRight" fmla="*/ 883080 w 881640"/>
                <a:gd name="textAreaTop" fmla="*/ 0 h 705240"/>
                <a:gd name="textAreaBottom" fmla="*/ 706680 h 705240"/>
              </a:gdLst>
              <a:ahLst/>
              <a:cxnLst/>
              <a:rect l="textAreaLeft" t="textAreaTop" r="textAreaRight" b="textAreaBottom"/>
              <a:pathLst>
                <a:path w="46215" h="36983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7" name="Google Shape;634;p 3"/>
            <p:cNvSpPr/>
            <p:nvPr/>
          </p:nvSpPr>
          <p:spPr>
            <a:xfrm>
              <a:off x="8045640" y="269640"/>
              <a:ext cx="881640" cy="705240"/>
            </a:xfrm>
            <a:custGeom>
              <a:avLst/>
              <a:gdLst>
                <a:gd name="textAreaLeft" fmla="*/ 0 w 881640"/>
                <a:gd name="textAreaRight" fmla="*/ 883080 w 881640"/>
                <a:gd name="textAreaTop" fmla="*/ 0 h 705240"/>
                <a:gd name="textAreaBottom" fmla="*/ 706680 h 7052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8" name="Google Shape;635;p 3"/>
            <p:cNvSpPr/>
            <p:nvPr/>
          </p:nvSpPr>
          <p:spPr>
            <a:xfrm>
              <a:off x="8031240" y="325440"/>
              <a:ext cx="881640" cy="705240"/>
            </a:xfrm>
            <a:custGeom>
              <a:avLst/>
              <a:gdLst>
                <a:gd name="textAreaLeft" fmla="*/ 0 w 881640"/>
                <a:gd name="textAreaRight" fmla="*/ 883080 w 881640"/>
                <a:gd name="textAreaTop" fmla="*/ 0 h 705240"/>
                <a:gd name="textAreaBottom" fmla="*/ 706680 h 705240"/>
              </a:gdLst>
              <a:ahLst/>
              <a:cxnLst/>
              <a:rect l="textAreaLeft" t="textAreaTop" r="textAreaRight" b="textAreaBottom"/>
              <a:pathLst>
                <a:path w="46215" h="36983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rgbClr val="000000">
                <a:alpha val="16000"/>
              </a:srgbClr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39" name="Google Shape;636;p 3"/>
            <p:cNvSpPr/>
            <p:nvPr/>
          </p:nvSpPr>
          <p:spPr>
            <a:xfrm>
              <a:off x="8045640" y="269640"/>
              <a:ext cx="881640" cy="705240"/>
            </a:xfrm>
            <a:custGeom>
              <a:avLst/>
              <a:gdLst>
                <a:gd name="textAreaLeft" fmla="*/ 0 w 881640"/>
                <a:gd name="textAreaRight" fmla="*/ 883080 w 881640"/>
                <a:gd name="textAreaTop" fmla="*/ 0 h 705240"/>
                <a:gd name="textAreaBottom" fmla="*/ 706680 h 7052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0" name="Google Shape;637;p 3"/>
            <p:cNvSpPr/>
            <p:nvPr/>
          </p:nvSpPr>
          <p:spPr>
            <a:xfrm>
              <a:off x="8363880" y="310320"/>
              <a:ext cx="183240" cy="169560"/>
            </a:xfrm>
            <a:custGeom>
              <a:avLst/>
              <a:gdLst>
                <a:gd name="textAreaLeft" fmla="*/ 0 w 183240"/>
                <a:gd name="textAreaRight" fmla="*/ 184680 w 183240"/>
                <a:gd name="textAreaTop" fmla="*/ 0 h 169560"/>
                <a:gd name="textAreaBottom" fmla="*/ 171000 h 169560"/>
              </a:gdLst>
              <a:ahLst/>
              <a:cxnLst/>
              <a:rect l="textAreaLeft" t="textAreaTop" r="textAreaRight" b="textAreaBottom"/>
              <a:pathLst>
                <a:path w="9659" h="8952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5320" bIns="85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1" name="Google Shape;638;p 3"/>
            <p:cNvSpPr/>
            <p:nvPr/>
          </p:nvSpPr>
          <p:spPr>
            <a:xfrm>
              <a:off x="8161920" y="405000"/>
              <a:ext cx="203040" cy="165960"/>
            </a:xfrm>
            <a:custGeom>
              <a:avLst/>
              <a:gdLst>
                <a:gd name="textAreaLeft" fmla="*/ 0 w 203040"/>
                <a:gd name="textAreaRight" fmla="*/ 204480 w 203040"/>
                <a:gd name="textAreaTop" fmla="*/ 0 h 165960"/>
                <a:gd name="textAreaBottom" fmla="*/ 167400 h 165960"/>
              </a:gdLst>
              <a:ahLst/>
              <a:cxnLst/>
              <a:rect l="textAreaLeft" t="textAreaTop" r="textAreaRight" b="textAreaBottom"/>
              <a:pathLst>
                <a:path w="10701" h="8766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3520" bIns="83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2" name="Google Shape;639;p 3"/>
            <p:cNvSpPr/>
            <p:nvPr/>
          </p:nvSpPr>
          <p:spPr>
            <a:xfrm>
              <a:off x="8177760" y="624240"/>
              <a:ext cx="225360" cy="184680"/>
            </a:xfrm>
            <a:custGeom>
              <a:avLst/>
              <a:gdLst>
                <a:gd name="textAreaLeft" fmla="*/ 0 w 225360"/>
                <a:gd name="textAreaRight" fmla="*/ 226800 w 225360"/>
                <a:gd name="textAreaTop" fmla="*/ 0 h 184680"/>
                <a:gd name="textAreaBottom" fmla="*/ 186120 h 184680"/>
              </a:gdLst>
              <a:ahLst/>
              <a:cxnLst/>
              <a:rect l="textAreaLeft" t="textAreaTop" r="textAreaRight" b="textAreaBottom"/>
              <a:pathLst>
                <a:path w="11866" h="9747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3" name="Google Shape;640;p 3"/>
            <p:cNvSpPr/>
            <p:nvPr/>
          </p:nvSpPr>
          <p:spPr>
            <a:xfrm>
              <a:off x="8451360" y="718200"/>
              <a:ext cx="211680" cy="212040"/>
            </a:xfrm>
            <a:custGeom>
              <a:avLst/>
              <a:gdLst>
                <a:gd name="textAreaLeft" fmla="*/ 0 w 211680"/>
                <a:gd name="textAreaRight" fmla="*/ 213120 w 211680"/>
                <a:gd name="textAreaTop" fmla="*/ 0 h 212040"/>
                <a:gd name="textAreaBottom" fmla="*/ 213480 h 212040"/>
              </a:gdLst>
              <a:ahLst/>
              <a:cxnLst/>
              <a:rect l="textAreaLeft" t="textAreaTop" r="textAreaRight" b="textAreaBottom"/>
              <a:pathLst>
                <a:path w="11149" h="11174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4" name="Google Shape;641;p 3"/>
            <p:cNvSpPr/>
            <p:nvPr/>
          </p:nvSpPr>
          <p:spPr>
            <a:xfrm>
              <a:off x="8650080" y="617040"/>
              <a:ext cx="225360" cy="196200"/>
            </a:xfrm>
            <a:custGeom>
              <a:avLst/>
              <a:gdLst>
                <a:gd name="textAreaLeft" fmla="*/ 0 w 225360"/>
                <a:gd name="textAreaRight" fmla="*/ 226800 w 225360"/>
                <a:gd name="textAreaTop" fmla="*/ 0 h 196200"/>
                <a:gd name="textAreaBottom" fmla="*/ 197640 h 196200"/>
              </a:gdLst>
              <a:ahLst/>
              <a:cxnLst/>
              <a:rect l="textAreaLeft" t="textAreaTop" r="textAreaRight" b="textAreaBottom"/>
              <a:pathLst>
                <a:path w="11873" h="10348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5" name="Google Shape;642;p 3"/>
            <p:cNvSpPr/>
            <p:nvPr/>
          </p:nvSpPr>
          <p:spPr>
            <a:xfrm>
              <a:off x="8591400" y="410400"/>
              <a:ext cx="202680" cy="168120"/>
            </a:xfrm>
            <a:custGeom>
              <a:avLst/>
              <a:gdLst>
                <a:gd name="textAreaLeft" fmla="*/ 0 w 202680"/>
                <a:gd name="textAreaRight" fmla="*/ 204120 w 202680"/>
                <a:gd name="textAreaTop" fmla="*/ 0 h 168120"/>
                <a:gd name="textAreaBottom" fmla="*/ 169560 h 168120"/>
              </a:gdLst>
              <a:ahLst/>
              <a:cxnLst/>
              <a:rect l="textAreaLeft" t="textAreaTop" r="textAreaRight" b="textAreaBottom"/>
              <a:pathLst>
                <a:path w="10682" h="8872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4600" bIns="84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6" name="Google Shape;643;p 3"/>
            <p:cNvSpPr/>
            <p:nvPr/>
          </p:nvSpPr>
          <p:spPr>
            <a:xfrm>
              <a:off x="8433000" y="535320"/>
              <a:ext cx="143280" cy="122400"/>
            </a:xfrm>
            <a:custGeom>
              <a:avLst/>
              <a:gdLst>
                <a:gd name="textAreaLeft" fmla="*/ 0 w 143280"/>
                <a:gd name="textAreaRight" fmla="*/ 144720 w 143280"/>
                <a:gd name="textAreaTop" fmla="*/ 0 h 122400"/>
                <a:gd name="textAreaBottom" fmla="*/ 123840 h 122400"/>
              </a:gdLst>
              <a:ahLst/>
              <a:cxnLst/>
              <a:rect l="textAreaLeft" t="textAreaTop" r="textAreaRight" b="textAreaBottom"/>
              <a:pathLst>
                <a:path w="7574" h="6474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1920" bIns="61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47" name="Google Shape;644;p 3"/>
            <p:cNvSpPr/>
            <p:nvPr/>
          </p:nvSpPr>
          <p:spPr>
            <a:xfrm>
              <a:off x="8256240" y="367200"/>
              <a:ext cx="486720" cy="487440"/>
            </a:xfrm>
            <a:custGeom>
              <a:avLst/>
              <a:gdLst>
                <a:gd name="textAreaLeft" fmla="*/ 0 w 486720"/>
                <a:gd name="textAreaRight" fmla="*/ 488160 w 486720"/>
                <a:gd name="textAreaTop" fmla="*/ 0 h 487440"/>
                <a:gd name="textAreaBottom" fmla="*/ 488880 h 487440"/>
              </a:gdLst>
              <a:ahLst/>
              <a:cxnLst/>
              <a:rect l="textAreaLeft" t="textAreaTop" r="textAreaRight" b="textAreaBottom"/>
              <a:pathLst>
                <a:path w="25551" h="25581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648" name="Google Shape;645;p 3"/>
          <p:cNvGrpSpPr/>
          <p:nvPr/>
        </p:nvGrpSpPr>
        <p:grpSpPr>
          <a:xfrm>
            <a:off x="4898520" y="4160520"/>
            <a:ext cx="881640" cy="788760"/>
            <a:chOff x="4898520" y="4160520"/>
            <a:chExt cx="881640" cy="788760"/>
          </a:xfrm>
        </p:grpSpPr>
        <p:sp>
          <p:nvSpPr>
            <p:cNvPr id="649" name="Google Shape;646;p 3"/>
            <p:cNvSpPr/>
            <p:nvPr/>
          </p:nvSpPr>
          <p:spPr>
            <a:xfrm rot="657600">
              <a:off x="4953960" y="4227480"/>
              <a:ext cx="770760" cy="654120"/>
            </a:xfrm>
            <a:custGeom>
              <a:avLst/>
              <a:gdLst>
                <a:gd name="textAreaLeft" fmla="*/ 0 w 770760"/>
                <a:gd name="textAreaRight" fmla="*/ 772200 w 770760"/>
                <a:gd name="textAreaTop" fmla="*/ 0 h 654120"/>
                <a:gd name="textAreaBottom" fmla="*/ 655560 h 654120"/>
              </a:gdLst>
              <a:ahLst/>
              <a:cxnLst/>
              <a:rect l="textAreaLeft" t="textAreaTop" r="textAreaRight" b="textAreaBottom"/>
              <a:pathLst>
                <a:path w="46972" h="39887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>
              <a:solidFill>
                <a:srgbClr val="ffffff"/>
              </a:solidFill>
              <a:miter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0" name="Google Shape;647;p 3"/>
            <p:cNvSpPr/>
            <p:nvPr/>
          </p:nvSpPr>
          <p:spPr>
            <a:xfrm rot="657600">
              <a:off x="4948920" y="4273560"/>
              <a:ext cx="758160" cy="606600"/>
            </a:xfrm>
            <a:custGeom>
              <a:avLst/>
              <a:gdLst>
                <a:gd name="textAreaLeft" fmla="*/ 0 w 758160"/>
                <a:gd name="textAreaRight" fmla="*/ 759600 w 758160"/>
                <a:gd name="textAreaTop" fmla="*/ 0 h 606600"/>
                <a:gd name="textAreaBottom" fmla="*/ 608040 h 606600"/>
              </a:gdLst>
              <a:ahLst/>
              <a:cxnLst/>
              <a:rect l="textAreaLeft" t="textAreaTop" r="textAreaRight" b="textAreaBottom"/>
              <a:pathLst>
                <a:path w="46215" h="36983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1" name="Google Shape;648;p 3"/>
            <p:cNvSpPr/>
            <p:nvPr/>
          </p:nvSpPr>
          <p:spPr>
            <a:xfrm rot="657600">
              <a:off x="4969800" y="4228920"/>
              <a:ext cx="758160" cy="606240"/>
            </a:xfrm>
            <a:custGeom>
              <a:avLst/>
              <a:gdLst>
                <a:gd name="textAreaLeft" fmla="*/ 0 w 758160"/>
                <a:gd name="textAreaRight" fmla="*/ 759600 w 758160"/>
                <a:gd name="textAreaTop" fmla="*/ 0 h 606240"/>
                <a:gd name="textAreaBottom" fmla="*/ 607680 h 6062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2" name="Google Shape;649;p 3"/>
            <p:cNvSpPr/>
            <p:nvPr/>
          </p:nvSpPr>
          <p:spPr>
            <a:xfrm rot="657600">
              <a:off x="4969800" y="4228920"/>
              <a:ext cx="758160" cy="606240"/>
            </a:xfrm>
            <a:custGeom>
              <a:avLst/>
              <a:gdLst>
                <a:gd name="textAreaLeft" fmla="*/ 0 w 758160"/>
                <a:gd name="textAreaRight" fmla="*/ 759600 w 758160"/>
                <a:gd name="textAreaTop" fmla="*/ 0 h 606240"/>
                <a:gd name="textAreaBottom" fmla="*/ 607680 h 6062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3" name="Google Shape;650;p 3"/>
            <p:cNvSpPr/>
            <p:nvPr/>
          </p:nvSpPr>
          <p:spPr>
            <a:xfrm rot="657600">
              <a:off x="5281920" y="4262400"/>
              <a:ext cx="157320" cy="145800"/>
            </a:xfrm>
            <a:custGeom>
              <a:avLst/>
              <a:gdLst>
                <a:gd name="textAreaLeft" fmla="*/ 0 w 157320"/>
                <a:gd name="textAreaRight" fmla="*/ 158760 w 157320"/>
                <a:gd name="textAreaTop" fmla="*/ 0 h 145800"/>
                <a:gd name="textAreaBottom" fmla="*/ 147240 h 145800"/>
              </a:gdLst>
              <a:ahLst/>
              <a:cxnLst/>
              <a:rect l="textAreaLeft" t="textAreaTop" r="textAreaRight" b="textAreaBottom"/>
              <a:pathLst>
                <a:path w="9659" h="8952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440" bIns="73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4" name="Google Shape;651;p 3"/>
            <p:cNvSpPr/>
            <p:nvPr/>
          </p:nvSpPr>
          <p:spPr>
            <a:xfrm rot="657600">
              <a:off x="5094720" y="4310280"/>
              <a:ext cx="174600" cy="142560"/>
            </a:xfrm>
            <a:custGeom>
              <a:avLst/>
              <a:gdLst>
                <a:gd name="textAreaLeft" fmla="*/ 0 w 174600"/>
                <a:gd name="textAreaRight" fmla="*/ 176040 w 174600"/>
                <a:gd name="textAreaTop" fmla="*/ 0 h 142560"/>
                <a:gd name="textAreaBottom" fmla="*/ 144000 h 142560"/>
              </a:gdLst>
              <a:ahLst/>
              <a:cxnLst/>
              <a:rect l="textAreaLeft" t="textAreaTop" r="textAreaRight" b="textAreaBottom"/>
              <a:pathLst>
                <a:path w="10701" h="8766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2000" bIns="72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5" name="Google Shape;652;p 3"/>
            <p:cNvSpPr/>
            <p:nvPr/>
          </p:nvSpPr>
          <p:spPr>
            <a:xfrm rot="657600">
              <a:off x="5071320" y="4500720"/>
              <a:ext cx="193680" cy="158760"/>
            </a:xfrm>
            <a:custGeom>
              <a:avLst/>
              <a:gdLst>
                <a:gd name="textAreaLeft" fmla="*/ 0 w 193680"/>
                <a:gd name="textAreaRight" fmla="*/ 195120 w 193680"/>
                <a:gd name="textAreaTop" fmla="*/ 0 h 158760"/>
                <a:gd name="textAreaBottom" fmla="*/ 160200 h 158760"/>
              </a:gdLst>
              <a:ahLst/>
              <a:cxnLst/>
              <a:rect l="textAreaLeft" t="textAreaTop" r="textAreaRight" b="textAreaBottom"/>
              <a:pathLst>
                <a:path w="11866" h="9747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9920" bIns="79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6" name="Google Shape;653;p 3"/>
            <p:cNvSpPr/>
            <p:nvPr/>
          </p:nvSpPr>
          <p:spPr>
            <a:xfrm rot="657600">
              <a:off x="5285160" y="4622760"/>
              <a:ext cx="181800" cy="182160"/>
            </a:xfrm>
            <a:custGeom>
              <a:avLst/>
              <a:gdLst>
                <a:gd name="textAreaLeft" fmla="*/ 0 w 181800"/>
                <a:gd name="textAreaRight" fmla="*/ 183240 w 181800"/>
                <a:gd name="textAreaTop" fmla="*/ 0 h 182160"/>
                <a:gd name="textAreaBottom" fmla="*/ 183600 h 182160"/>
              </a:gdLst>
              <a:ahLst/>
              <a:cxnLst/>
              <a:rect l="textAreaLeft" t="textAreaTop" r="textAreaRight" b="textAreaBottom"/>
              <a:pathLst>
                <a:path w="11149" h="11174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7" name="Google Shape;654;p 3"/>
            <p:cNvSpPr/>
            <p:nvPr/>
          </p:nvSpPr>
          <p:spPr>
            <a:xfrm rot="657600">
              <a:off x="5470560" y="4571280"/>
              <a:ext cx="193680" cy="168480"/>
            </a:xfrm>
            <a:custGeom>
              <a:avLst/>
              <a:gdLst>
                <a:gd name="textAreaLeft" fmla="*/ 0 w 193680"/>
                <a:gd name="textAreaRight" fmla="*/ 195120 w 193680"/>
                <a:gd name="textAreaTop" fmla="*/ 0 h 168480"/>
                <a:gd name="textAreaBottom" fmla="*/ 169920 h 168480"/>
              </a:gdLst>
              <a:ahLst/>
              <a:cxnLst/>
              <a:rect l="textAreaLeft" t="textAreaTop" r="textAreaRight" b="textAreaBottom"/>
              <a:pathLst>
                <a:path w="11873" h="10348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4960" bIns="849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8" name="Google Shape;655;p 3"/>
            <p:cNvSpPr/>
            <p:nvPr/>
          </p:nvSpPr>
          <p:spPr>
            <a:xfrm rot="657600">
              <a:off x="5457600" y="4385160"/>
              <a:ext cx="174240" cy="144360"/>
            </a:xfrm>
            <a:custGeom>
              <a:avLst/>
              <a:gdLst>
                <a:gd name="textAreaLeft" fmla="*/ 0 w 174240"/>
                <a:gd name="textAreaRight" fmla="*/ 175680 w 174240"/>
                <a:gd name="textAreaTop" fmla="*/ 0 h 144360"/>
                <a:gd name="textAreaBottom" fmla="*/ 145800 h 144360"/>
              </a:gdLst>
              <a:ahLst/>
              <a:cxnLst/>
              <a:rect l="textAreaLeft" t="textAreaTop" r="textAreaRight" b="textAreaBottom"/>
              <a:pathLst>
                <a:path w="10682" h="8872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2720" bIns="727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59" name="Google Shape;656;p 3"/>
            <p:cNvSpPr/>
            <p:nvPr/>
          </p:nvSpPr>
          <p:spPr>
            <a:xfrm rot="657600">
              <a:off x="5307120" y="4460760"/>
              <a:ext cx="123120" cy="105120"/>
            </a:xfrm>
            <a:custGeom>
              <a:avLst/>
              <a:gdLst>
                <a:gd name="textAreaLeft" fmla="*/ 0 w 123120"/>
                <a:gd name="textAreaRight" fmla="*/ 124560 w 123120"/>
                <a:gd name="textAreaTop" fmla="*/ 0 h 105120"/>
                <a:gd name="textAreaBottom" fmla="*/ 106560 h 105120"/>
              </a:gdLst>
              <a:ahLst/>
              <a:cxnLst/>
              <a:rect l="textAreaLeft" t="textAreaTop" r="textAreaRight" b="textAreaBottom"/>
              <a:pathLst>
                <a:path w="7574" h="6474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3280" bIns="53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0" name="Google Shape;657;p 3"/>
            <p:cNvSpPr/>
            <p:nvPr/>
          </p:nvSpPr>
          <p:spPr>
            <a:xfrm rot="657600">
              <a:off x="5152680" y="4315320"/>
              <a:ext cx="418680" cy="419040"/>
            </a:xfrm>
            <a:custGeom>
              <a:avLst/>
              <a:gdLst>
                <a:gd name="textAreaLeft" fmla="*/ 0 w 418680"/>
                <a:gd name="textAreaRight" fmla="*/ 420120 w 418680"/>
                <a:gd name="textAreaTop" fmla="*/ 0 h 419040"/>
                <a:gd name="textAreaBottom" fmla="*/ 420480 h 419040"/>
              </a:gdLst>
              <a:ahLst/>
              <a:cxnLst/>
              <a:rect l="textAreaLeft" t="textAreaTop" r="textAreaRight" b="textAreaBottom"/>
              <a:pathLst>
                <a:path w="25551" h="25581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661" name="Google Shape;521;p 1"/>
          <p:cNvSpPr/>
          <p:nvPr/>
        </p:nvSpPr>
        <p:spPr>
          <a:xfrm>
            <a:off x="6840000" y="4141080"/>
            <a:ext cx="1980000" cy="718920"/>
          </a:xfrm>
          <a:prstGeom prst="rect">
            <a:avLst/>
          </a:prstGeom>
          <a:solidFill>
            <a:schemeClr val="accent5"/>
          </a:solidFill>
          <a:ln w="76320">
            <a:solidFill>
              <a:srgbClr val="ffffff"/>
            </a:solidFill>
            <a:round/>
          </a:ln>
          <a:effectLst>
            <a:outerShdw blurRad="57240" dir="5400000" dist="19080" rotWithShape="0">
              <a:srgbClr val="000000">
                <a:alpha val="20000"/>
              </a:srgbClr>
            </a:outerShdw>
          </a:effectLst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 anchorCtr="1">
            <a:noAutofit/>
          </a:bodyPr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200" strike="noStrike" u="none">
                <a:solidFill>
                  <a:srgbClr val="385963"/>
                </a:solidFill>
                <a:effectLst/>
                <a:uFillTx/>
                <a:latin typeface="Fira Sans"/>
                <a:ea typeface="Fira Sans"/>
              </a:rPr>
              <a:t>(22 nov 2025)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algn="ctr">
              <a:lnSpc>
                <a:spcPct val="100000"/>
              </a:lnSpc>
              <a:tabLst>
                <a:tab algn="l" pos="0"/>
              </a:tabLst>
            </a:pPr>
            <a:r>
              <a:rPr b="1" lang="en" sz="1200" strike="noStrike" u="none">
                <a:solidFill>
                  <a:srgbClr val="385963"/>
                </a:solidFill>
                <a:effectLst/>
                <a:uFillTx/>
                <a:latin typeface="Fira Sans"/>
                <a:ea typeface="Fira Sans"/>
              </a:rPr>
              <a:t>-: Presenter :-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200" strike="noStrike" u="none">
                <a:solidFill>
                  <a:srgbClr val="385963"/>
                </a:solidFill>
                <a:effectLst/>
                <a:uFillTx/>
                <a:latin typeface="Fira Sans"/>
                <a:ea typeface="Fira Sans"/>
              </a:rPr>
              <a:t>Maher Mahmoud Maher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>
              <a:lnSpc>
                <a:spcPct val="100000"/>
              </a:lnSpc>
              <a:tabLst>
                <a:tab algn="l" pos="0"/>
              </a:tabLst>
            </a:pP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PlaceHolder 1"/>
          <p:cNvSpPr>
            <a:spLocks noGrp="1"/>
          </p:cNvSpPr>
          <p:nvPr>
            <p:ph/>
          </p:nvPr>
        </p:nvSpPr>
        <p:spPr>
          <a:xfrm>
            <a:off x="988560" y="1357560"/>
            <a:ext cx="4602960" cy="3189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spAutoFit/>
          </a:bodyPr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󠁯•󠁏󠁏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 </a:t>
            </a: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The Goal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 </a:t>
            </a: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: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spcBef>
                <a:spcPts val="425"/>
              </a:spcBef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</a:rPr>
              <a:t>To build a fully automated, serverless data pipeline to ingest, process, and analyze over 100 years of US Box Office data (1902-2024).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GB" sz="9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󠁯•󠁏󠁏 Key Questions</a:t>
            </a: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 </a:t>
            </a: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: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GB" sz="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What are the long-term trends in movie production?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Which genres are most common vs. most popular?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How do English and Non-English films compare?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What are the most popular foreign languages in film?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endParaRPr b="0" lang="en-GB" sz="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36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󠁯•󠁏󠁏 Target Audience &amp; Stakeholders :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spcBef>
                <a:spcPts val="425"/>
              </a:spcBef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1- Production Studios – green-lighting new projects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720000"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0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2- Film Distributors – picking peak release windows 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63" name="PlaceHolder 2"/>
          <p:cNvSpPr>
            <a:spLocks noGrp="1"/>
          </p:cNvSpPr>
          <p:nvPr>
            <p:ph type="title"/>
          </p:nvPr>
        </p:nvSpPr>
        <p:spPr>
          <a:xfrm>
            <a:off x="216000" y="44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" sz="4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? Project Overview &amp; Objectives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pSp>
        <p:nvGrpSpPr>
          <p:cNvPr id="664" name="Google Shape;847;p 3"/>
          <p:cNvGrpSpPr/>
          <p:nvPr/>
        </p:nvGrpSpPr>
        <p:grpSpPr>
          <a:xfrm>
            <a:off x="5459040" y="1242000"/>
            <a:ext cx="2963520" cy="2814120"/>
            <a:chOff x="5459040" y="1242000"/>
            <a:chExt cx="2963520" cy="2814120"/>
          </a:xfrm>
        </p:grpSpPr>
        <p:sp>
          <p:nvSpPr>
            <p:cNvPr id="665" name="Google Shape;848;p 3"/>
            <p:cNvSpPr/>
            <p:nvPr/>
          </p:nvSpPr>
          <p:spPr>
            <a:xfrm>
              <a:off x="5459040" y="1242000"/>
              <a:ext cx="2963520" cy="2814120"/>
            </a:xfrm>
            <a:custGeom>
              <a:avLst/>
              <a:gdLst>
                <a:gd name="textAreaLeft" fmla="*/ 0 w 2963520"/>
                <a:gd name="textAreaRight" fmla="*/ 2964960 w 2963520"/>
                <a:gd name="textAreaTop" fmla="*/ 0 h 2814120"/>
                <a:gd name="textAreaBottom" fmla="*/ 2815560 h 2814120"/>
              </a:gdLst>
              <a:ahLst/>
              <a:cxnLst/>
              <a:rect l="textAreaLeft" t="textAreaTop" r="textAreaRight" b="textAreaBottom"/>
              <a:pathLst>
                <a:path w="59541" h="56541">
                  <a:moveTo>
                    <a:pt x="33931" y="0"/>
                  </a:moveTo>
                  <a:cubicBezTo>
                    <a:pt x="32829" y="10"/>
                    <a:pt x="31738" y="305"/>
                    <a:pt x="30784" y="866"/>
                  </a:cubicBezTo>
                  <a:cubicBezTo>
                    <a:pt x="30211" y="560"/>
                    <a:pt x="29574" y="403"/>
                    <a:pt x="28934" y="403"/>
                  </a:cubicBezTo>
                  <a:cubicBezTo>
                    <a:pt x="28915" y="403"/>
                    <a:pt x="28895" y="403"/>
                    <a:pt x="28876" y="404"/>
                  </a:cubicBezTo>
                  <a:cubicBezTo>
                    <a:pt x="28355" y="404"/>
                    <a:pt x="27843" y="492"/>
                    <a:pt x="27351" y="669"/>
                  </a:cubicBezTo>
                  <a:cubicBezTo>
                    <a:pt x="27056" y="777"/>
                    <a:pt x="26781" y="915"/>
                    <a:pt x="26506" y="1072"/>
                  </a:cubicBezTo>
                  <a:cubicBezTo>
                    <a:pt x="26457" y="1043"/>
                    <a:pt x="26407" y="1023"/>
                    <a:pt x="26348" y="1003"/>
                  </a:cubicBezTo>
                  <a:cubicBezTo>
                    <a:pt x="25807" y="758"/>
                    <a:pt x="25227" y="630"/>
                    <a:pt x="24637" y="630"/>
                  </a:cubicBezTo>
                  <a:cubicBezTo>
                    <a:pt x="23368" y="630"/>
                    <a:pt x="22149" y="1171"/>
                    <a:pt x="21303" y="2125"/>
                  </a:cubicBezTo>
                  <a:cubicBezTo>
                    <a:pt x="21087" y="2370"/>
                    <a:pt x="20890" y="2646"/>
                    <a:pt x="20733" y="2941"/>
                  </a:cubicBezTo>
                  <a:cubicBezTo>
                    <a:pt x="19385" y="3669"/>
                    <a:pt x="18421" y="4937"/>
                    <a:pt x="18077" y="6422"/>
                  </a:cubicBezTo>
                  <a:cubicBezTo>
                    <a:pt x="16168" y="4676"/>
                    <a:pt x="13772" y="3823"/>
                    <a:pt x="11390" y="3823"/>
                  </a:cubicBezTo>
                  <a:cubicBezTo>
                    <a:pt x="8446" y="3823"/>
                    <a:pt x="5523" y="5124"/>
                    <a:pt x="3561" y="7652"/>
                  </a:cubicBezTo>
                  <a:cubicBezTo>
                    <a:pt x="1" y="12215"/>
                    <a:pt x="1102" y="18844"/>
                    <a:pt x="5941" y="22030"/>
                  </a:cubicBezTo>
                  <a:cubicBezTo>
                    <a:pt x="2538" y="24115"/>
                    <a:pt x="719" y="28039"/>
                    <a:pt x="1329" y="31993"/>
                  </a:cubicBezTo>
                  <a:cubicBezTo>
                    <a:pt x="1938" y="35936"/>
                    <a:pt x="4859" y="39133"/>
                    <a:pt x="8734" y="40097"/>
                  </a:cubicBezTo>
                  <a:cubicBezTo>
                    <a:pt x="9019" y="41857"/>
                    <a:pt x="9619" y="43539"/>
                    <a:pt x="10504" y="45083"/>
                  </a:cubicBezTo>
                  <a:cubicBezTo>
                    <a:pt x="11036" y="46007"/>
                    <a:pt x="11635" y="46883"/>
                    <a:pt x="12314" y="47709"/>
                  </a:cubicBezTo>
                  <a:lnTo>
                    <a:pt x="10790" y="48309"/>
                  </a:lnTo>
                  <a:cubicBezTo>
                    <a:pt x="10593" y="48387"/>
                    <a:pt x="10416" y="48505"/>
                    <a:pt x="10268" y="48653"/>
                  </a:cubicBezTo>
                  <a:cubicBezTo>
                    <a:pt x="9373" y="49538"/>
                    <a:pt x="9855" y="51062"/>
                    <a:pt x="11095" y="51279"/>
                  </a:cubicBezTo>
                  <a:cubicBezTo>
                    <a:pt x="11183" y="51288"/>
                    <a:pt x="11272" y="51298"/>
                    <a:pt x="11360" y="51298"/>
                  </a:cubicBezTo>
                  <a:lnTo>
                    <a:pt x="11517" y="51298"/>
                  </a:lnTo>
                  <a:cubicBezTo>
                    <a:pt x="11694" y="51288"/>
                    <a:pt x="12491" y="51269"/>
                    <a:pt x="15963" y="51259"/>
                  </a:cubicBezTo>
                  <a:cubicBezTo>
                    <a:pt x="17792" y="52685"/>
                    <a:pt x="19808" y="53846"/>
                    <a:pt x="21962" y="54721"/>
                  </a:cubicBezTo>
                  <a:cubicBezTo>
                    <a:pt x="24952" y="55930"/>
                    <a:pt x="27942" y="56540"/>
                    <a:pt x="30843" y="56540"/>
                  </a:cubicBezTo>
                  <a:cubicBezTo>
                    <a:pt x="32190" y="56540"/>
                    <a:pt x="33547" y="56403"/>
                    <a:pt x="34875" y="56127"/>
                  </a:cubicBezTo>
                  <a:cubicBezTo>
                    <a:pt x="35800" y="55930"/>
                    <a:pt x="36704" y="55675"/>
                    <a:pt x="37580" y="55350"/>
                  </a:cubicBezTo>
                  <a:cubicBezTo>
                    <a:pt x="38387" y="55776"/>
                    <a:pt x="39226" y="55970"/>
                    <a:pt x="40041" y="55970"/>
                  </a:cubicBezTo>
                  <a:cubicBezTo>
                    <a:pt x="42992" y="55970"/>
                    <a:pt x="45631" y="53430"/>
                    <a:pt x="45300" y="50148"/>
                  </a:cubicBezTo>
                  <a:cubicBezTo>
                    <a:pt x="46844" y="48436"/>
                    <a:pt x="48064" y="46450"/>
                    <a:pt x="48890" y="44296"/>
                  </a:cubicBezTo>
                  <a:lnTo>
                    <a:pt x="57987" y="44296"/>
                  </a:lnTo>
                  <a:cubicBezTo>
                    <a:pt x="58843" y="44296"/>
                    <a:pt x="59541" y="43598"/>
                    <a:pt x="59541" y="42752"/>
                  </a:cubicBezTo>
                  <a:lnTo>
                    <a:pt x="59541" y="7071"/>
                  </a:lnTo>
                  <a:cubicBezTo>
                    <a:pt x="59541" y="6222"/>
                    <a:pt x="58852" y="5527"/>
                    <a:pt x="58005" y="5527"/>
                  </a:cubicBezTo>
                  <a:cubicBezTo>
                    <a:pt x="57999" y="5527"/>
                    <a:pt x="57993" y="5527"/>
                    <a:pt x="57987" y="5527"/>
                  </a:cubicBezTo>
                  <a:lnTo>
                    <a:pt x="32987" y="5527"/>
                  </a:lnTo>
                  <a:cubicBezTo>
                    <a:pt x="33036" y="5173"/>
                    <a:pt x="33036" y="4810"/>
                    <a:pt x="32997" y="4455"/>
                  </a:cubicBezTo>
                  <a:cubicBezTo>
                    <a:pt x="32957" y="4170"/>
                    <a:pt x="32898" y="3875"/>
                    <a:pt x="32829" y="3600"/>
                  </a:cubicBezTo>
                  <a:cubicBezTo>
                    <a:pt x="33184" y="3442"/>
                    <a:pt x="33577" y="3364"/>
                    <a:pt x="33970" y="3364"/>
                  </a:cubicBezTo>
                  <a:cubicBezTo>
                    <a:pt x="34275" y="3364"/>
                    <a:pt x="34580" y="3423"/>
                    <a:pt x="34875" y="3541"/>
                  </a:cubicBezTo>
                  <a:cubicBezTo>
                    <a:pt x="35093" y="3637"/>
                    <a:pt x="35319" y="3682"/>
                    <a:pt x="35542" y="3682"/>
                  </a:cubicBezTo>
                  <a:cubicBezTo>
                    <a:pt x="36186" y="3682"/>
                    <a:pt x="36800" y="3304"/>
                    <a:pt x="37078" y="2675"/>
                  </a:cubicBezTo>
                  <a:cubicBezTo>
                    <a:pt x="37452" y="1830"/>
                    <a:pt x="37058" y="836"/>
                    <a:pt x="36213" y="472"/>
                  </a:cubicBezTo>
                  <a:cubicBezTo>
                    <a:pt x="35495" y="158"/>
                    <a:pt x="34718" y="0"/>
                    <a:pt x="33931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6" name="Google Shape;849;p 3"/>
            <p:cNvSpPr/>
            <p:nvPr/>
          </p:nvSpPr>
          <p:spPr>
            <a:xfrm>
              <a:off x="5935320" y="2553480"/>
              <a:ext cx="1953720" cy="1427760"/>
            </a:xfrm>
            <a:custGeom>
              <a:avLst/>
              <a:gdLst>
                <a:gd name="textAreaLeft" fmla="*/ 0 w 1953720"/>
                <a:gd name="textAreaRight" fmla="*/ 1955160 w 1953720"/>
                <a:gd name="textAreaTop" fmla="*/ 0 h 1427760"/>
                <a:gd name="textAreaBottom" fmla="*/ 1429200 h 1427760"/>
              </a:gdLst>
              <a:ahLst/>
              <a:cxnLst/>
              <a:rect l="textAreaLeft" t="textAreaTop" r="textAreaRight" b="textAreaBottom"/>
              <a:pathLst>
                <a:path w="39261" h="28701">
                  <a:moveTo>
                    <a:pt x="28250" y="1"/>
                  </a:moveTo>
                  <a:cubicBezTo>
                    <a:pt x="28029" y="1"/>
                    <a:pt x="27808" y="10"/>
                    <a:pt x="27587" y="29"/>
                  </a:cubicBezTo>
                  <a:cubicBezTo>
                    <a:pt x="23867" y="349"/>
                    <a:pt x="20659" y="3414"/>
                    <a:pt x="16976" y="3414"/>
                  </a:cubicBezTo>
                  <a:cubicBezTo>
                    <a:pt x="16803" y="3414"/>
                    <a:pt x="16629" y="3407"/>
                    <a:pt x="16454" y="3393"/>
                  </a:cubicBezTo>
                  <a:cubicBezTo>
                    <a:pt x="14231" y="3216"/>
                    <a:pt x="12264" y="1849"/>
                    <a:pt x="10061" y="1475"/>
                  </a:cubicBezTo>
                  <a:cubicBezTo>
                    <a:pt x="9647" y="1405"/>
                    <a:pt x="9230" y="1371"/>
                    <a:pt x="8816" y="1371"/>
                  </a:cubicBezTo>
                  <a:cubicBezTo>
                    <a:pt x="7363" y="1371"/>
                    <a:pt x="5936" y="1795"/>
                    <a:pt x="4711" y="2606"/>
                  </a:cubicBezTo>
                  <a:cubicBezTo>
                    <a:pt x="2577" y="4032"/>
                    <a:pt x="1269" y="6805"/>
                    <a:pt x="708" y="9264"/>
                  </a:cubicBezTo>
                  <a:cubicBezTo>
                    <a:pt x="0" y="12401"/>
                    <a:pt x="669" y="15391"/>
                    <a:pt x="2154" y="18037"/>
                  </a:cubicBezTo>
                  <a:cubicBezTo>
                    <a:pt x="4455" y="22098"/>
                    <a:pt x="8694" y="25324"/>
                    <a:pt x="12845" y="26996"/>
                  </a:cubicBezTo>
                  <a:cubicBezTo>
                    <a:pt x="15497" y="28065"/>
                    <a:pt x="18317" y="28700"/>
                    <a:pt x="21158" y="28700"/>
                  </a:cubicBezTo>
                  <a:cubicBezTo>
                    <a:pt x="22393" y="28700"/>
                    <a:pt x="23632" y="28580"/>
                    <a:pt x="24863" y="28324"/>
                  </a:cubicBezTo>
                  <a:cubicBezTo>
                    <a:pt x="33203" y="26563"/>
                    <a:pt x="39261" y="19158"/>
                    <a:pt x="38858" y="10533"/>
                  </a:cubicBezTo>
                  <a:cubicBezTo>
                    <a:pt x="38779" y="8940"/>
                    <a:pt x="38484" y="7327"/>
                    <a:pt x="37776" y="5891"/>
                  </a:cubicBezTo>
                  <a:cubicBezTo>
                    <a:pt x="36704" y="3727"/>
                    <a:pt x="34747" y="2085"/>
                    <a:pt x="32563" y="1062"/>
                  </a:cubicBezTo>
                  <a:cubicBezTo>
                    <a:pt x="31210" y="420"/>
                    <a:pt x="29738" y="1"/>
                    <a:pt x="2825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7" name="Google Shape;850;p 3"/>
            <p:cNvSpPr/>
            <p:nvPr/>
          </p:nvSpPr>
          <p:spPr>
            <a:xfrm>
              <a:off x="6422760" y="1437120"/>
              <a:ext cx="369720" cy="369720"/>
            </a:xfrm>
            <a:custGeom>
              <a:avLst/>
              <a:gdLst>
                <a:gd name="textAreaLeft" fmla="*/ 0 w 369720"/>
                <a:gd name="textAreaRight" fmla="*/ 371160 w 369720"/>
                <a:gd name="textAreaTop" fmla="*/ 0 h 369720"/>
                <a:gd name="textAreaBottom" fmla="*/ 371160 h 369720"/>
              </a:gdLst>
              <a:ahLst/>
              <a:cxnLst/>
              <a:rect l="textAreaLeft" t="textAreaTop" r="textAreaRight" b="textAreaBottom"/>
              <a:pathLst>
                <a:path w="7456" h="7456">
                  <a:moveTo>
                    <a:pt x="3728" y="1"/>
                  </a:moveTo>
                  <a:cubicBezTo>
                    <a:pt x="1663" y="1"/>
                    <a:pt x="1" y="1663"/>
                    <a:pt x="1" y="3728"/>
                  </a:cubicBezTo>
                  <a:cubicBezTo>
                    <a:pt x="1" y="5783"/>
                    <a:pt x="1663" y="7455"/>
                    <a:pt x="3728" y="7455"/>
                  </a:cubicBezTo>
                  <a:cubicBezTo>
                    <a:pt x="5784" y="7455"/>
                    <a:pt x="7456" y="5783"/>
                    <a:pt x="7456" y="3728"/>
                  </a:cubicBezTo>
                  <a:cubicBezTo>
                    <a:pt x="7456" y="1663"/>
                    <a:pt x="5784" y="1"/>
                    <a:pt x="372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8" name="Google Shape;851;p 3"/>
            <p:cNvSpPr/>
            <p:nvPr/>
          </p:nvSpPr>
          <p:spPr>
            <a:xfrm>
              <a:off x="6626160" y="1596600"/>
              <a:ext cx="1712160" cy="1774800"/>
            </a:xfrm>
            <a:custGeom>
              <a:avLst/>
              <a:gdLst>
                <a:gd name="textAreaLeft" fmla="*/ 0 w 1712160"/>
                <a:gd name="textAreaRight" fmla="*/ 1713600 w 1712160"/>
                <a:gd name="textAreaTop" fmla="*/ 0 h 1774800"/>
                <a:gd name="textAreaBottom" fmla="*/ 1776240 h 1774800"/>
              </a:gdLst>
              <a:ahLst/>
              <a:cxnLst/>
              <a:rect l="textAreaLeft" t="textAreaTop" r="textAreaRight" b="textAreaBottom"/>
              <a:pathLst>
                <a:path w="34413" h="35672">
                  <a:moveTo>
                    <a:pt x="0" y="1"/>
                  </a:moveTo>
                  <a:lnTo>
                    <a:pt x="0" y="35671"/>
                  </a:lnTo>
                  <a:lnTo>
                    <a:pt x="34412" y="35671"/>
                  </a:lnTo>
                  <a:lnTo>
                    <a:pt x="34412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69" name="Google Shape;852;p 3"/>
            <p:cNvSpPr/>
            <p:nvPr/>
          </p:nvSpPr>
          <p:spPr>
            <a:xfrm>
              <a:off x="6694200" y="1666800"/>
              <a:ext cx="1576440" cy="1634760"/>
            </a:xfrm>
            <a:custGeom>
              <a:avLst/>
              <a:gdLst>
                <a:gd name="textAreaLeft" fmla="*/ 0 w 1576440"/>
                <a:gd name="textAreaRight" fmla="*/ 1577880 w 1576440"/>
                <a:gd name="textAreaTop" fmla="*/ 0 h 1634760"/>
                <a:gd name="textAreaBottom" fmla="*/ 1636200 h 1634760"/>
              </a:gdLst>
              <a:ahLst/>
              <a:cxnLst/>
              <a:rect l="textAreaLeft" t="textAreaTop" r="textAreaRight" b="textAreaBottom"/>
              <a:pathLst>
                <a:path fill="none" w="31688" h="32858">
                  <a:moveTo>
                    <a:pt x="0" y="0"/>
                  </a:moveTo>
                  <a:lnTo>
                    <a:pt x="31688" y="0"/>
                  </a:lnTo>
                  <a:lnTo>
                    <a:pt x="31688" y="32858"/>
                  </a:lnTo>
                  <a:lnTo>
                    <a:pt x="0" y="32858"/>
                  </a:lnTo>
                  <a:close/>
                </a:path>
              </a:pathLst>
            </a:custGeom>
            <a:noFill/>
            <a:ln w="19050">
              <a:solidFill>
                <a:srgbClr val="c5cfd3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0" name="Google Shape;853;p 3"/>
            <p:cNvSpPr/>
            <p:nvPr/>
          </p:nvSpPr>
          <p:spPr>
            <a:xfrm>
              <a:off x="6783480" y="1797840"/>
              <a:ext cx="1391400" cy="1338480"/>
            </a:xfrm>
            <a:custGeom>
              <a:avLst/>
              <a:gdLst>
                <a:gd name="textAreaLeft" fmla="*/ 0 w 1391400"/>
                <a:gd name="textAreaRight" fmla="*/ 1392840 w 1391400"/>
                <a:gd name="textAreaTop" fmla="*/ 0 h 1338480"/>
                <a:gd name="textAreaBottom" fmla="*/ 1339920 h 1338480"/>
              </a:gdLst>
              <a:ahLst/>
              <a:cxnLst/>
              <a:rect l="textAreaLeft" t="textAreaTop" r="textAreaRight" b="textAreaBottom"/>
              <a:pathLst>
                <a:path w="27971" h="26912">
                  <a:moveTo>
                    <a:pt x="14516" y="1"/>
                  </a:moveTo>
                  <a:cubicBezTo>
                    <a:pt x="9078" y="1"/>
                    <a:pt x="4170" y="3276"/>
                    <a:pt x="2085" y="8301"/>
                  </a:cubicBezTo>
                  <a:cubicBezTo>
                    <a:pt x="0" y="13337"/>
                    <a:pt x="1151" y="19119"/>
                    <a:pt x="5006" y="22965"/>
                  </a:cubicBezTo>
                  <a:cubicBezTo>
                    <a:pt x="7578" y="25543"/>
                    <a:pt x="11016" y="26912"/>
                    <a:pt x="14515" y="26912"/>
                  </a:cubicBezTo>
                  <a:cubicBezTo>
                    <a:pt x="16248" y="26912"/>
                    <a:pt x="17996" y="26576"/>
                    <a:pt x="19660" y="25886"/>
                  </a:cubicBezTo>
                  <a:cubicBezTo>
                    <a:pt x="24695" y="23801"/>
                    <a:pt x="27970" y="18903"/>
                    <a:pt x="27970" y="13455"/>
                  </a:cubicBezTo>
                  <a:cubicBezTo>
                    <a:pt x="27970" y="13238"/>
                    <a:pt x="27970" y="13012"/>
                    <a:pt x="27961" y="12796"/>
                  </a:cubicBezTo>
                  <a:lnTo>
                    <a:pt x="15293" y="12796"/>
                  </a:lnTo>
                  <a:lnTo>
                    <a:pt x="15293" y="30"/>
                  </a:lnTo>
                  <a:cubicBezTo>
                    <a:pt x="15038" y="11"/>
                    <a:pt x="14782" y="1"/>
                    <a:pt x="14516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1" name="Google Shape;854;p 3"/>
            <p:cNvSpPr/>
            <p:nvPr/>
          </p:nvSpPr>
          <p:spPr>
            <a:xfrm>
              <a:off x="7308720" y="2175840"/>
              <a:ext cx="407880" cy="569160"/>
            </a:xfrm>
            <a:custGeom>
              <a:avLst/>
              <a:gdLst>
                <a:gd name="textAreaLeft" fmla="*/ 0 w 407880"/>
                <a:gd name="textAreaRight" fmla="*/ 409320 w 407880"/>
                <a:gd name="textAreaTop" fmla="*/ 0 h 569160"/>
                <a:gd name="textAreaBottom" fmla="*/ 570600 h 569160"/>
              </a:gdLst>
              <a:ahLst/>
              <a:cxnLst/>
              <a:rect l="textAreaLeft" t="textAreaTop" r="textAreaRight" b="textAreaBottom"/>
              <a:pathLst>
                <a:path w="8223" h="11458">
                  <a:moveTo>
                    <a:pt x="473" y="0"/>
                  </a:moveTo>
                  <a:lnTo>
                    <a:pt x="473" y="1033"/>
                  </a:lnTo>
                  <a:lnTo>
                    <a:pt x="6285" y="1033"/>
                  </a:lnTo>
                  <a:lnTo>
                    <a:pt x="3128" y="4986"/>
                  </a:lnTo>
                  <a:lnTo>
                    <a:pt x="3128" y="5842"/>
                  </a:lnTo>
                  <a:lnTo>
                    <a:pt x="3945" y="5842"/>
                  </a:lnTo>
                  <a:cubicBezTo>
                    <a:pt x="6059" y="5842"/>
                    <a:pt x="7013" y="6737"/>
                    <a:pt x="7013" y="8104"/>
                  </a:cubicBezTo>
                  <a:cubicBezTo>
                    <a:pt x="7013" y="9510"/>
                    <a:pt x="5980" y="10386"/>
                    <a:pt x="4092" y="10386"/>
                  </a:cubicBezTo>
                  <a:cubicBezTo>
                    <a:pt x="2617" y="10386"/>
                    <a:pt x="1299" y="9835"/>
                    <a:pt x="571" y="9078"/>
                  </a:cubicBezTo>
                  <a:lnTo>
                    <a:pt x="1" y="10002"/>
                  </a:lnTo>
                  <a:cubicBezTo>
                    <a:pt x="876" y="10897"/>
                    <a:pt x="2460" y="11458"/>
                    <a:pt x="4092" y="11458"/>
                  </a:cubicBezTo>
                  <a:cubicBezTo>
                    <a:pt x="6836" y="11458"/>
                    <a:pt x="8223" y="10002"/>
                    <a:pt x="8223" y="8104"/>
                  </a:cubicBezTo>
                  <a:cubicBezTo>
                    <a:pt x="8223" y="6285"/>
                    <a:pt x="7003" y="4996"/>
                    <a:pt x="4564" y="4868"/>
                  </a:cubicBezTo>
                  <a:lnTo>
                    <a:pt x="7780" y="826"/>
                  </a:lnTo>
                  <a:lnTo>
                    <a:pt x="7780" y="0"/>
                  </a:lnTo>
                  <a:close/>
                </a:path>
              </a:pathLst>
            </a:custGeom>
            <a:solidFill>
              <a:schemeClr val="accent6"/>
            </a:solidFill>
            <a:ln w="3810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2" name="Google Shape;855;p 3"/>
            <p:cNvSpPr/>
            <p:nvPr/>
          </p:nvSpPr>
          <p:spPr>
            <a:xfrm>
              <a:off x="5602320" y="1511280"/>
              <a:ext cx="831600" cy="831960"/>
            </a:xfrm>
            <a:custGeom>
              <a:avLst/>
              <a:gdLst>
                <a:gd name="textAreaLeft" fmla="*/ 0 w 831600"/>
                <a:gd name="textAreaRight" fmla="*/ 833040 w 831600"/>
                <a:gd name="textAreaTop" fmla="*/ 0 h 831960"/>
                <a:gd name="textAreaBottom" fmla="*/ 833400 h 831960"/>
              </a:gdLst>
              <a:ahLst/>
              <a:cxnLst/>
              <a:rect l="textAreaLeft" t="textAreaTop" r="textAreaRight" b="textAreaBottom"/>
              <a:pathLst>
                <a:path w="16730" h="16740">
                  <a:moveTo>
                    <a:pt x="8360" y="0"/>
                  </a:moveTo>
                  <a:cubicBezTo>
                    <a:pt x="3738" y="0"/>
                    <a:pt x="1" y="3747"/>
                    <a:pt x="1" y="8370"/>
                  </a:cubicBezTo>
                  <a:cubicBezTo>
                    <a:pt x="1" y="12992"/>
                    <a:pt x="3738" y="16739"/>
                    <a:pt x="8360" y="16739"/>
                  </a:cubicBezTo>
                  <a:cubicBezTo>
                    <a:pt x="12983" y="16739"/>
                    <a:pt x="16730" y="12992"/>
                    <a:pt x="16730" y="8370"/>
                  </a:cubicBezTo>
                  <a:cubicBezTo>
                    <a:pt x="16730" y="3747"/>
                    <a:pt x="12983" y="0"/>
                    <a:pt x="8360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3" name="Google Shape;856;p 3"/>
            <p:cNvSpPr/>
            <p:nvPr/>
          </p:nvSpPr>
          <p:spPr>
            <a:xfrm>
              <a:off x="5823720" y="1721160"/>
              <a:ext cx="403920" cy="403920"/>
            </a:xfrm>
            <a:custGeom>
              <a:avLst/>
              <a:gdLst>
                <a:gd name="textAreaLeft" fmla="*/ 0 w 403920"/>
                <a:gd name="textAreaRight" fmla="*/ 405360 w 403920"/>
                <a:gd name="textAreaTop" fmla="*/ 0 h 403920"/>
                <a:gd name="textAreaBottom" fmla="*/ 405360 h 403920"/>
              </a:gdLst>
              <a:ahLst/>
              <a:cxnLst/>
              <a:rect l="textAreaLeft" t="textAreaTop" r="textAreaRight" b="textAreaBottom"/>
              <a:pathLst>
                <a:path fill="none" w="8144" h="8144">
                  <a:moveTo>
                    <a:pt x="8143" y="4072"/>
                  </a:moveTo>
                  <a:cubicBezTo>
                    <a:pt x="8143" y="6315"/>
                    <a:pt x="6324" y="8144"/>
                    <a:pt x="4072" y="8144"/>
                  </a:cubicBezTo>
                  <a:cubicBezTo>
                    <a:pt x="1829" y="8144"/>
                    <a:pt x="0" y="6315"/>
                    <a:pt x="0" y="4072"/>
                  </a:cubicBezTo>
                  <a:cubicBezTo>
                    <a:pt x="0" y="1820"/>
                    <a:pt x="1829" y="1"/>
                    <a:pt x="4072" y="1"/>
                  </a:cubicBezTo>
                  <a:cubicBezTo>
                    <a:pt x="6324" y="1"/>
                    <a:pt x="8143" y="1820"/>
                    <a:pt x="8143" y="407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4" name="Google Shape;857;p 3"/>
            <p:cNvSpPr/>
            <p:nvPr/>
          </p:nvSpPr>
          <p:spPr>
            <a:xfrm>
              <a:off x="5978160" y="1887480"/>
              <a:ext cx="82800" cy="70920"/>
            </a:xfrm>
            <a:custGeom>
              <a:avLst/>
              <a:gdLst>
                <a:gd name="textAreaLeft" fmla="*/ 0 w 82800"/>
                <a:gd name="textAreaRight" fmla="*/ 84240 w 82800"/>
                <a:gd name="textAreaTop" fmla="*/ 0 h 70920"/>
                <a:gd name="textAreaBottom" fmla="*/ 72360 h 70920"/>
              </a:gdLst>
              <a:ahLst/>
              <a:cxnLst/>
              <a:rect l="textAreaLeft" t="textAreaTop" r="textAreaRight" b="textAreaBottom"/>
              <a:pathLst>
                <a:path w="1693" h="1453">
                  <a:moveTo>
                    <a:pt x="965" y="1"/>
                  </a:moveTo>
                  <a:cubicBezTo>
                    <a:pt x="316" y="1"/>
                    <a:pt x="1" y="787"/>
                    <a:pt x="453" y="1240"/>
                  </a:cubicBezTo>
                  <a:cubicBezTo>
                    <a:pt x="600" y="1387"/>
                    <a:pt x="782" y="1453"/>
                    <a:pt x="961" y="1453"/>
                  </a:cubicBezTo>
                  <a:cubicBezTo>
                    <a:pt x="1333" y="1453"/>
                    <a:pt x="1692" y="1167"/>
                    <a:pt x="1692" y="728"/>
                  </a:cubicBezTo>
                  <a:cubicBezTo>
                    <a:pt x="1692" y="325"/>
                    <a:pt x="1368" y="1"/>
                    <a:pt x="96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000" bIns="36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5" name="Google Shape;858;p 3"/>
            <p:cNvSpPr/>
            <p:nvPr/>
          </p:nvSpPr>
          <p:spPr>
            <a:xfrm>
              <a:off x="5849640" y="1540440"/>
              <a:ext cx="263520" cy="161640"/>
            </a:xfrm>
            <a:custGeom>
              <a:avLst/>
              <a:gdLst>
                <a:gd name="textAreaLeft" fmla="*/ 0 w 263520"/>
                <a:gd name="textAreaRight" fmla="*/ 264960 w 263520"/>
                <a:gd name="textAreaTop" fmla="*/ 0 h 161640"/>
                <a:gd name="textAreaBottom" fmla="*/ 163080 h 161640"/>
              </a:gdLst>
              <a:ahLst/>
              <a:cxnLst/>
              <a:rect l="textAreaLeft" t="textAreaTop" r="textAreaRight" b="textAreaBottom"/>
              <a:pathLst>
                <a:path fill="none" w="5321" h="3276">
                  <a:moveTo>
                    <a:pt x="5213" y="1289"/>
                  </a:moveTo>
                  <a:cubicBezTo>
                    <a:pt x="5321" y="2086"/>
                    <a:pt x="4269" y="2892"/>
                    <a:pt x="2862" y="3079"/>
                  </a:cubicBezTo>
                  <a:cubicBezTo>
                    <a:pt x="1456" y="3276"/>
                    <a:pt x="226" y="2784"/>
                    <a:pt x="118" y="1987"/>
                  </a:cubicBezTo>
                  <a:cubicBezTo>
                    <a:pt x="0" y="1191"/>
                    <a:pt x="1062" y="384"/>
                    <a:pt x="2469" y="197"/>
                  </a:cubicBezTo>
                  <a:cubicBezTo>
                    <a:pt x="3875" y="1"/>
                    <a:pt x="5105" y="492"/>
                    <a:pt x="5213" y="128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6" name="Google Shape;859;p 3"/>
            <p:cNvSpPr/>
            <p:nvPr/>
          </p:nvSpPr>
          <p:spPr>
            <a:xfrm>
              <a:off x="5940720" y="2152800"/>
              <a:ext cx="263520" cy="161640"/>
            </a:xfrm>
            <a:custGeom>
              <a:avLst/>
              <a:gdLst>
                <a:gd name="textAreaLeft" fmla="*/ 0 w 263520"/>
                <a:gd name="textAreaRight" fmla="*/ 264960 w 263520"/>
                <a:gd name="textAreaTop" fmla="*/ 0 h 161640"/>
                <a:gd name="textAreaBottom" fmla="*/ 163080 h 161640"/>
              </a:gdLst>
              <a:ahLst/>
              <a:cxnLst/>
              <a:rect l="textAreaLeft" t="textAreaTop" r="textAreaRight" b="textAreaBottom"/>
              <a:pathLst>
                <a:path fill="none" w="5322" h="3276">
                  <a:moveTo>
                    <a:pt x="5213" y="1289"/>
                  </a:moveTo>
                  <a:cubicBezTo>
                    <a:pt x="5321" y="2086"/>
                    <a:pt x="4269" y="2892"/>
                    <a:pt x="2862" y="3079"/>
                  </a:cubicBezTo>
                  <a:cubicBezTo>
                    <a:pt x="1456" y="3276"/>
                    <a:pt x="217" y="2784"/>
                    <a:pt x="109" y="1988"/>
                  </a:cubicBezTo>
                  <a:cubicBezTo>
                    <a:pt x="1" y="1191"/>
                    <a:pt x="1053" y="384"/>
                    <a:pt x="2469" y="198"/>
                  </a:cubicBezTo>
                  <a:cubicBezTo>
                    <a:pt x="3875" y="1"/>
                    <a:pt x="5105" y="493"/>
                    <a:pt x="5213" y="128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7" name="Google Shape;860;p 3"/>
            <p:cNvSpPr/>
            <p:nvPr/>
          </p:nvSpPr>
          <p:spPr>
            <a:xfrm>
              <a:off x="6146640" y="1596600"/>
              <a:ext cx="225720" cy="245520"/>
            </a:xfrm>
            <a:custGeom>
              <a:avLst/>
              <a:gdLst>
                <a:gd name="textAreaLeft" fmla="*/ 0 w 225720"/>
                <a:gd name="textAreaRight" fmla="*/ 227160 w 225720"/>
                <a:gd name="textAreaTop" fmla="*/ 0 h 245520"/>
                <a:gd name="textAreaBottom" fmla="*/ 246960 h 245520"/>
              </a:gdLst>
              <a:ahLst/>
              <a:cxnLst/>
              <a:rect l="textAreaLeft" t="textAreaTop" r="textAreaRight" b="textAreaBottom"/>
              <a:pathLst>
                <a:path fill="none" w="4565" h="4958">
                  <a:moveTo>
                    <a:pt x="3394" y="1535"/>
                  </a:moveTo>
                  <a:cubicBezTo>
                    <a:pt x="4309" y="2617"/>
                    <a:pt x="4564" y="3915"/>
                    <a:pt x="3955" y="4436"/>
                  </a:cubicBezTo>
                  <a:cubicBezTo>
                    <a:pt x="3345" y="4957"/>
                    <a:pt x="2096" y="4505"/>
                    <a:pt x="1171" y="3423"/>
                  </a:cubicBezTo>
                  <a:cubicBezTo>
                    <a:pt x="257" y="2351"/>
                    <a:pt x="1" y="1043"/>
                    <a:pt x="611" y="522"/>
                  </a:cubicBezTo>
                  <a:cubicBezTo>
                    <a:pt x="1220" y="1"/>
                    <a:pt x="2470" y="453"/>
                    <a:pt x="3394" y="1535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8" name="Google Shape;861;p 3"/>
            <p:cNvSpPr/>
            <p:nvPr/>
          </p:nvSpPr>
          <p:spPr>
            <a:xfrm>
              <a:off x="5680440" y="2008080"/>
              <a:ext cx="225720" cy="245880"/>
            </a:xfrm>
            <a:custGeom>
              <a:avLst/>
              <a:gdLst>
                <a:gd name="textAreaLeft" fmla="*/ 0 w 225720"/>
                <a:gd name="textAreaRight" fmla="*/ 227160 w 225720"/>
                <a:gd name="textAreaTop" fmla="*/ 0 h 245880"/>
                <a:gd name="textAreaBottom" fmla="*/ 247320 h 245880"/>
              </a:gdLst>
              <a:ahLst/>
              <a:cxnLst/>
              <a:rect l="textAreaLeft" t="textAreaTop" r="textAreaRight" b="textAreaBottom"/>
              <a:pathLst>
                <a:path fill="none" w="4564" h="4968">
                  <a:moveTo>
                    <a:pt x="3954" y="4446"/>
                  </a:moveTo>
                  <a:cubicBezTo>
                    <a:pt x="3334" y="4967"/>
                    <a:pt x="2095" y="4505"/>
                    <a:pt x="1171" y="3423"/>
                  </a:cubicBezTo>
                  <a:cubicBezTo>
                    <a:pt x="256" y="2342"/>
                    <a:pt x="0" y="1043"/>
                    <a:pt x="610" y="522"/>
                  </a:cubicBezTo>
                  <a:cubicBezTo>
                    <a:pt x="1230" y="1"/>
                    <a:pt x="2469" y="453"/>
                    <a:pt x="3393" y="1535"/>
                  </a:cubicBezTo>
                  <a:cubicBezTo>
                    <a:pt x="4308" y="2617"/>
                    <a:pt x="4564" y="3925"/>
                    <a:pt x="3954" y="444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79" name="Google Shape;862;p 3"/>
            <p:cNvSpPr/>
            <p:nvPr/>
          </p:nvSpPr>
          <p:spPr>
            <a:xfrm>
              <a:off x="6222600" y="1906560"/>
              <a:ext cx="185760" cy="266040"/>
            </a:xfrm>
            <a:custGeom>
              <a:avLst/>
              <a:gdLst>
                <a:gd name="textAreaLeft" fmla="*/ 0 w 185760"/>
                <a:gd name="textAreaRight" fmla="*/ 187200 w 185760"/>
                <a:gd name="textAreaTop" fmla="*/ 0 h 266040"/>
                <a:gd name="textAreaBottom" fmla="*/ 267480 h 266040"/>
              </a:gdLst>
              <a:ahLst/>
              <a:cxnLst/>
              <a:rect l="textAreaLeft" t="textAreaTop" r="textAreaRight" b="textAreaBottom"/>
              <a:pathLst>
                <a:path fill="none" w="3758" h="5370">
                  <a:moveTo>
                    <a:pt x="2843" y="295"/>
                  </a:moveTo>
                  <a:cubicBezTo>
                    <a:pt x="3590" y="600"/>
                    <a:pt x="3757" y="1908"/>
                    <a:pt x="3226" y="3226"/>
                  </a:cubicBezTo>
                  <a:cubicBezTo>
                    <a:pt x="2695" y="4544"/>
                    <a:pt x="1662" y="5370"/>
                    <a:pt x="915" y="5075"/>
                  </a:cubicBezTo>
                  <a:cubicBezTo>
                    <a:pt x="168" y="4770"/>
                    <a:pt x="0" y="3462"/>
                    <a:pt x="531" y="2144"/>
                  </a:cubicBezTo>
                  <a:cubicBezTo>
                    <a:pt x="1063" y="826"/>
                    <a:pt x="2095" y="0"/>
                    <a:pt x="2843" y="295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0" name="Google Shape;863;p 3"/>
            <p:cNvSpPr/>
            <p:nvPr/>
          </p:nvSpPr>
          <p:spPr>
            <a:xfrm>
              <a:off x="5645160" y="1681920"/>
              <a:ext cx="186120" cy="266040"/>
            </a:xfrm>
            <a:custGeom>
              <a:avLst/>
              <a:gdLst>
                <a:gd name="textAreaLeft" fmla="*/ 0 w 186120"/>
                <a:gd name="textAreaRight" fmla="*/ 187560 w 186120"/>
                <a:gd name="textAreaTop" fmla="*/ 0 h 266040"/>
                <a:gd name="textAreaBottom" fmla="*/ 267480 h 266040"/>
              </a:gdLst>
              <a:ahLst/>
              <a:cxnLst/>
              <a:rect l="textAreaLeft" t="textAreaTop" r="textAreaRight" b="textAreaBottom"/>
              <a:pathLst>
                <a:path fill="none" w="3767" h="5371">
                  <a:moveTo>
                    <a:pt x="2842" y="306"/>
                  </a:moveTo>
                  <a:cubicBezTo>
                    <a:pt x="3590" y="601"/>
                    <a:pt x="3767" y="1909"/>
                    <a:pt x="3236" y="3237"/>
                  </a:cubicBezTo>
                  <a:cubicBezTo>
                    <a:pt x="2705" y="4554"/>
                    <a:pt x="1662" y="5371"/>
                    <a:pt x="925" y="5076"/>
                  </a:cubicBezTo>
                  <a:cubicBezTo>
                    <a:pt x="177" y="4771"/>
                    <a:pt x="0" y="3463"/>
                    <a:pt x="531" y="2145"/>
                  </a:cubicBezTo>
                  <a:cubicBezTo>
                    <a:pt x="1062" y="827"/>
                    <a:pt x="2095" y="1"/>
                    <a:pt x="2842" y="30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1" name="Google Shape;864;p 3"/>
            <p:cNvSpPr/>
            <p:nvPr/>
          </p:nvSpPr>
          <p:spPr>
            <a:xfrm>
              <a:off x="5548680" y="2345040"/>
              <a:ext cx="913320" cy="831960"/>
            </a:xfrm>
            <a:custGeom>
              <a:avLst/>
              <a:gdLst>
                <a:gd name="textAreaLeft" fmla="*/ 0 w 913320"/>
                <a:gd name="textAreaRight" fmla="*/ 914760 w 913320"/>
                <a:gd name="textAreaTop" fmla="*/ 0 h 831960"/>
                <a:gd name="textAreaBottom" fmla="*/ 833400 h 831960"/>
              </a:gdLst>
              <a:ahLst/>
              <a:cxnLst/>
              <a:rect l="textAreaLeft" t="textAreaTop" r="textAreaRight" b="textAreaBottom"/>
              <a:pathLst>
                <a:path w="18373" h="16739">
                  <a:moveTo>
                    <a:pt x="9186" y="0"/>
                  </a:moveTo>
                  <a:cubicBezTo>
                    <a:pt x="7045" y="0"/>
                    <a:pt x="4903" y="816"/>
                    <a:pt x="3266" y="2449"/>
                  </a:cubicBezTo>
                  <a:cubicBezTo>
                    <a:pt x="1" y="5724"/>
                    <a:pt x="1" y="11015"/>
                    <a:pt x="3266" y="14290"/>
                  </a:cubicBezTo>
                  <a:cubicBezTo>
                    <a:pt x="4903" y="15923"/>
                    <a:pt x="7045" y="16739"/>
                    <a:pt x="9186" y="16739"/>
                  </a:cubicBezTo>
                  <a:cubicBezTo>
                    <a:pt x="11328" y="16739"/>
                    <a:pt x="13469" y="15923"/>
                    <a:pt x="15107" y="14290"/>
                  </a:cubicBezTo>
                  <a:cubicBezTo>
                    <a:pt x="18372" y="11015"/>
                    <a:pt x="18372" y="5724"/>
                    <a:pt x="15107" y="2449"/>
                  </a:cubicBezTo>
                  <a:cubicBezTo>
                    <a:pt x="13469" y="816"/>
                    <a:pt x="11328" y="0"/>
                    <a:pt x="918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2" name="Google Shape;865;p 3"/>
            <p:cNvSpPr/>
            <p:nvPr/>
          </p:nvSpPr>
          <p:spPr>
            <a:xfrm>
              <a:off x="5825520" y="2580840"/>
              <a:ext cx="360360" cy="360360"/>
            </a:xfrm>
            <a:custGeom>
              <a:avLst/>
              <a:gdLst>
                <a:gd name="textAreaLeft" fmla="*/ 0 w 360360"/>
                <a:gd name="textAreaRight" fmla="*/ 361800 w 360360"/>
                <a:gd name="textAreaTop" fmla="*/ 0 h 360360"/>
                <a:gd name="textAreaBottom" fmla="*/ 361800 h 360360"/>
              </a:gdLst>
              <a:ahLst/>
              <a:cxnLst/>
              <a:rect l="textAreaLeft" t="textAreaTop" r="textAreaRight" b="textAreaBottom"/>
              <a:pathLst>
                <a:path w="7269" h="7269">
                  <a:moveTo>
                    <a:pt x="3718" y="119"/>
                  </a:moveTo>
                  <a:cubicBezTo>
                    <a:pt x="4593" y="128"/>
                    <a:pt x="5439" y="482"/>
                    <a:pt x="6078" y="1102"/>
                  </a:cubicBezTo>
                  <a:cubicBezTo>
                    <a:pt x="6108" y="1122"/>
                    <a:pt x="6127" y="1151"/>
                    <a:pt x="6157" y="1181"/>
                  </a:cubicBezTo>
                  <a:cubicBezTo>
                    <a:pt x="6777" y="1820"/>
                    <a:pt x="7121" y="2666"/>
                    <a:pt x="7140" y="3541"/>
                  </a:cubicBezTo>
                  <a:lnTo>
                    <a:pt x="7140" y="3630"/>
                  </a:lnTo>
                  <a:lnTo>
                    <a:pt x="7140" y="3659"/>
                  </a:lnTo>
                  <a:cubicBezTo>
                    <a:pt x="7131" y="4554"/>
                    <a:pt x="6786" y="5410"/>
                    <a:pt x="6177" y="6049"/>
                  </a:cubicBezTo>
                  <a:cubicBezTo>
                    <a:pt x="6147" y="6078"/>
                    <a:pt x="6118" y="6108"/>
                    <a:pt x="6098" y="6137"/>
                  </a:cubicBezTo>
                  <a:cubicBezTo>
                    <a:pt x="5459" y="6767"/>
                    <a:pt x="4603" y="7121"/>
                    <a:pt x="3708" y="7141"/>
                  </a:cubicBezTo>
                  <a:lnTo>
                    <a:pt x="3590" y="7141"/>
                  </a:lnTo>
                  <a:cubicBezTo>
                    <a:pt x="2695" y="7131"/>
                    <a:pt x="1830" y="6777"/>
                    <a:pt x="1190" y="6157"/>
                  </a:cubicBezTo>
                  <a:lnTo>
                    <a:pt x="1102" y="6069"/>
                  </a:lnTo>
                  <a:cubicBezTo>
                    <a:pt x="482" y="5429"/>
                    <a:pt x="128" y="4564"/>
                    <a:pt x="118" y="3669"/>
                  </a:cubicBezTo>
                  <a:lnTo>
                    <a:pt x="118" y="3630"/>
                  </a:lnTo>
                  <a:lnTo>
                    <a:pt x="118" y="3551"/>
                  </a:lnTo>
                  <a:cubicBezTo>
                    <a:pt x="138" y="2656"/>
                    <a:pt x="502" y="1800"/>
                    <a:pt x="1131" y="1171"/>
                  </a:cubicBezTo>
                  <a:cubicBezTo>
                    <a:pt x="1151" y="1141"/>
                    <a:pt x="1181" y="1112"/>
                    <a:pt x="1210" y="1082"/>
                  </a:cubicBezTo>
                  <a:cubicBezTo>
                    <a:pt x="1859" y="473"/>
                    <a:pt x="2705" y="128"/>
                    <a:pt x="3590" y="119"/>
                  </a:cubicBezTo>
                  <a:close/>
                  <a:moveTo>
                    <a:pt x="3590" y="0"/>
                  </a:moveTo>
                  <a:cubicBezTo>
                    <a:pt x="2675" y="10"/>
                    <a:pt x="1790" y="374"/>
                    <a:pt x="1131" y="1013"/>
                  </a:cubicBezTo>
                  <a:cubicBezTo>
                    <a:pt x="1102" y="1033"/>
                    <a:pt x="1072" y="1063"/>
                    <a:pt x="1043" y="1092"/>
                  </a:cubicBezTo>
                  <a:cubicBezTo>
                    <a:pt x="394" y="1751"/>
                    <a:pt x="20" y="2626"/>
                    <a:pt x="0" y="3551"/>
                  </a:cubicBezTo>
                  <a:lnTo>
                    <a:pt x="0" y="3630"/>
                  </a:lnTo>
                  <a:lnTo>
                    <a:pt x="0" y="3669"/>
                  </a:lnTo>
                  <a:cubicBezTo>
                    <a:pt x="10" y="4603"/>
                    <a:pt x="374" y="5488"/>
                    <a:pt x="1023" y="6157"/>
                  </a:cubicBezTo>
                  <a:lnTo>
                    <a:pt x="1112" y="6246"/>
                  </a:lnTo>
                  <a:cubicBezTo>
                    <a:pt x="1771" y="6885"/>
                    <a:pt x="2666" y="7259"/>
                    <a:pt x="3590" y="7268"/>
                  </a:cubicBezTo>
                  <a:lnTo>
                    <a:pt x="3718" y="7268"/>
                  </a:lnTo>
                  <a:cubicBezTo>
                    <a:pt x="4642" y="7249"/>
                    <a:pt x="5518" y="6875"/>
                    <a:pt x="6177" y="6226"/>
                  </a:cubicBezTo>
                  <a:cubicBezTo>
                    <a:pt x="6206" y="6196"/>
                    <a:pt x="6236" y="6167"/>
                    <a:pt x="6265" y="6137"/>
                  </a:cubicBezTo>
                  <a:cubicBezTo>
                    <a:pt x="6904" y="5478"/>
                    <a:pt x="7258" y="4593"/>
                    <a:pt x="7268" y="3669"/>
                  </a:cubicBezTo>
                  <a:lnTo>
                    <a:pt x="7268" y="3630"/>
                  </a:lnTo>
                  <a:cubicBezTo>
                    <a:pt x="7268" y="3600"/>
                    <a:pt x="7268" y="3580"/>
                    <a:pt x="7268" y="3551"/>
                  </a:cubicBezTo>
                  <a:cubicBezTo>
                    <a:pt x="7249" y="2636"/>
                    <a:pt x="6885" y="1761"/>
                    <a:pt x="6245" y="1102"/>
                  </a:cubicBezTo>
                  <a:cubicBezTo>
                    <a:pt x="6216" y="1072"/>
                    <a:pt x="6186" y="1053"/>
                    <a:pt x="6157" y="1023"/>
                  </a:cubicBezTo>
                  <a:cubicBezTo>
                    <a:pt x="5498" y="384"/>
                    <a:pt x="4623" y="20"/>
                    <a:pt x="3708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3" name="Google Shape;866;p 3"/>
            <p:cNvSpPr/>
            <p:nvPr/>
          </p:nvSpPr>
          <p:spPr>
            <a:xfrm>
              <a:off x="5591880" y="2379240"/>
              <a:ext cx="795240" cy="763920"/>
            </a:xfrm>
            <a:custGeom>
              <a:avLst/>
              <a:gdLst>
                <a:gd name="textAreaLeft" fmla="*/ 0 w 795240"/>
                <a:gd name="textAreaRight" fmla="*/ 796680 w 795240"/>
                <a:gd name="textAreaTop" fmla="*/ 0 h 763920"/>
                <a:gd name="textAreaBottom" fmla="*/ 765360 h 763920"/>
              </a:gdLst>
              <a:ahLst/>
              <a:cxnLst/>
              <a:rect l="textAreaLeft" t="textAreaTop" r="textAreaRight" b="textAreaBottom"/>
              <a:pathLst>
                <a:path w="16002" h="15368">
                  <a:moveTo>
                    <a:pt x="8399" y="109"/>
                  </a:moveTo>
                  <a:cubicBezTo>
                    <a:pt x="10366" y="128"/>
                    <a:pt x="12235" y="915"/>
                    <a:pt x="13631" y="2292"/>
                  </a:cubicBezTo>
                  <a:cubicBezTo>
                    <a:pt x="13661" y="2322"/>
                    <a:pt x="13680" y="2341"/>
                    <a:pt x="13710" y="2371"/>
                  </a:cubicBezTo>
                  <a:cubicBezTo>
                    <a:pt x="15087" y="3767"/>
                    <a:pt x="15864" y="5636"/>
                    <a:pt x="15893" y="7593"/>
                  </a:cubicBezTo>
                  <a:lnTo>
                    <a:pt x="15893" y="7721"/>
                  </a:lnTo>
                  <a:cubicBezTo>
                    <a:pt x="15883" y="9678"/>
                    <a:pt x="15106" y="11566"/>
                    <a:pt x="13730" y="12973"/>
                  </a:cubicBezTo>
                  <a:lnTo>
                    <a:pt x="13671" y="13032"/>
                  </a:lnTo>
                  <a:lnTo>
                    <a:pt x="13641" y="13051"/>
                  </a:lnTo>
                  <a:cubicBezTo>
                    <a:pt x="12166" y="14526"/>
                    <a:pt x="10231" y="15264"/>
                    <a:pt x="8296" y="15264"/>
                  </a:cubicBezTo>
                  <a:cubicBezTo>
                    <a:pt x="6361" y="15264"/>
                    <a:pt x="4426" y="14526"/>
                    <a:pt x="2951" y="13051"/>
                  </a:cubicBezTo>
                  <a:cubicBezTo>
                    <a:pt x="0" y="10101"/>
                    <a:pt x="0" y="5311"/>
                    <a:pt x="2951" y="2351"/>
                  </a:cubicBezTo>
                  <a:lnTo>
                    <a:pt x="2960" y="2341"/>
                  </a:lnTo>
                  <a:lnTo>
                    <a:pt x="2970" y="2331"/>
                  </a:lnTo>
                  <a:cubicBezTo>
                    <a:pt x="2990" y="2312"/>
                    <a:pt x="3010" y="2292"/>
                    <a:pt x="3039" y="2272"/>
                  </a:cubicBezTo>
                  <a:cubicBezTo>
                    <a:pt x="4436" y="896"/>
                    <a:pt x="6314" y="119"/>
                    <a:pt x="8281" y="109"/>
                  </a:cubicBezTo>
                  <a:close/>
                  <a:moveTo>
                    <a:pt x="8320" y="1"/>
                  </a:moveTo>
                  <a:cubicBezTo>
                    <a:pt x="5213" y="1"/>
                    <a:pt x="2410" y="1869"/>
                    <a:pt x="1220" y="4741"/>
                  </a:cubicBezTo>
                  <a:cubicBezTo>
                    <a:pt x="30" y="7613"/>
                    <a:pt x="689" y="10917"/>
                    <a:pt x="2882" y="13110"/>
                  </a:cubicBezTo>
                  <a:cubicBezTo>
                    <a:pt x="4349" y="14584"/>
                    <a:pt x="6315" y="15367"/>
                    <a:pt x="8318" y="15367"/>
                  </a:cubicBezTo>
                  <a:cubicBezTo>
                    <a:pt x="9308" y="15367"/>
                    <a:pt x="10308" y="15176"/>
                    <a:pt x="11261" y="14782"/>
                  </a:cubicBezTo>
                  <a:cubicBezTo>
                    <a:pt x="14133" y="13592"/>
                    <a:pt x="16001" y="10789"/>
                    <a:pt x="16001" y="7682"/>
                  </a:cubicBezTo>
                  <a:cubicBezTo>
                    <a:pt x="16001" y="3443"/>
                    <a:pt x="12559" y="10"/>
                    <a:pt x="8320" y="1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4" name="Google Shape;867;p 3"/>
            <p:cNvSpPr/>
            <p:nvPr/>
          </p:nvSpPr>
          <p:spPr>
            <a:xfrm>
              <a:off x="5953680" y="2709360"/>
              <a:ext cx="103320" cy="103320"/>
            </a:xfrm>
            <a:custGeom>
              <a:avLst/>
              <a:gdLst>
                <a:gd name="textAreaLeft" fmla="*/ 0 w 103320"/>
                <a:gd name="textAreaRight" fmla="*/ 104760 w 103320"/>
                <a:gd name="textAreaTop" fmla="*/ 0 h 103320"/>
                <a:gd name="textAreaBottom" fmla="*/ 104760 h 103320"/>
              </a:gdLst>
              <a:ahLst/>
              <a:cxnLst/>
              <a:rect l="textAreaLeft" t="textAreaTop" r="textAreaRight" b="textAreaBottom"/>
              <a:pathLst>
                <a:path w="2105" h="2105">
                  <a:moveTo>
                    <a:pt x="1013" y="0"/>
                  </a:moveTo>
                  <a:cubicBezTo>
                    <a:pt x="777" y="10"/>
                    <a:pt x="551" y="99"/>
                    <a:pt x="374" y="246"/>
                  </a:cubicBezTo>
                  <a:cubicBezTo>
                    <a:pt x="344" y="276"/>
                    <a:pt x="315" y="305"/>
                    <a:pt x="285" y="335"/>
                  </a:cubicBezTo>
                  <a:cubicBezTo>
                    <a:pt x="118" y="502"/>
                    <a:pt x="20" y="728"/>
                    <a:pt x="10" y="974"/>
                  </a:cubicBezTo>
                  <a:cubicBezTo>
                    <a:pt x="0" y="1003"/>
                    <a:pt x="0" y="1023"/>
                    <a:pt x="10" y="1053"/>
                  </a:cubicBezTo>
                  <a:cubicBezTo>
                    <a:pt x="10" y="1062"/>
                    <a:pt x="10" y="1082"/>
                    <a:pt x="10" y="1092"/>
                  </a:cubicBezTo>
                  <a:cubicBezTo>
                    <a:pt x="10" y="1338"/>
                    <a:pt x="108" y="1574"/>
                    <a:pt x="275" y="1751"/>
                  </a:cubicBezTo>
                  <a:cubicBezTo>
                    <a:pt x="295" y="1780"/>
                    <a:pt x="325" y="1810"/>
                    <a:pt x="354" y="1839"/>
                  </a:cubicBezTo>
                  <a:cubicBezTo>
                    <a:pt x="541" y="2006"/>
                    <a:pt x="777" y="2095"/>
                    <a:pt x="1023" y="2105"/>
                  </a:cubicBezTo>
                  <a:lnTo>
                    <a:pt x="1141" y="2105"/>
                  </a:lnTo>
                  <a:cubicBezTo>
                    <a:pt x="1377" y="2085"/>
                    <a:pt x="1603" y="1987"/>
                    <a:pt x="1780" y="1820"/>
                  </a:cubicBezTo>
                  <a:cubicBezTo>
                    <a:pt x="1810" y="1790"/>
                    <a:pt x="1839" y="1761"/>
                    <a:pt x="1859" y="1731"/>
                  </a:cubicBezTo>
                  <a:cubicBezTo>
                    <a:pt x="2016" y="1554"/>
                    <a:pt x="2105" y="1328"/>
                    <a:pt x="2105" y="1092"/>
                  </a:cubicBezTo>
                  <a:cubicBezTo>
                    <a:pt x="2105" y="1082"/>
                    <a:pt x="2105" y="1062"/>
                    <a:pt x="2105" y="1053"/>
                  </a:cubicBezTo>
                  <a:cubicBezTo>
                    <a:pt x="2105" y="1023"/>
                    <a:pt x="2105" y="1003"/>
                    <a:pt x="2105" y="974"/>
                  </a:cubicBezTo>
                  <a:cubicBezTo>
                    <a:pt x="2085" y="738"/>
                    <a:pt x="1997" y="521"/>
                    <a:pt x="1839" y="354"/>
                  </a:cubicBezTo>
                  <a:cubicBezTo>
                    <a:pt x="1819" y="325"/>
                    <a:pt x="1790" y="295"/>
                    <a:pt x="1760" y="266"/>
                  </a:cubicBezTo>
                  <a:cubicBezTo>
                    <a:pt x="1583" y="118"/>
                    <a:pt x="1367" y="20"/>
                    <a:pt x="1131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200" bIns="52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5" name="Google Shape;868;p 3"/>
            <p:cNvSpPr/>
            <p:nvPr/>
          </p:nvSpPr>
          <p:spPr>
            <a:xfrm>
              <a:off x="6004080" y="2383920"/>
              <a:ext cx="4320" cy="20124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201240"/>
                <a:gd name="textAreaBottom" fmla="*/ 202680 h 201240"/>
              </a:gdLst>
              <a:ahLst/>
              <a:cxnLst/>
              <a:rect l="textAreaLeft" t="textAreaTop" r="textAreaRight" b="textAreaBottom"/>
              <a:pathLst>
                <a:path w="119" h="4073">
                  <a:moveTo>
                    <a:pt x="0" y="1"/>
                  </a:moveTo>
                  <a:lnTo>
                    <a:pt x="0" y="4073"/>
                  </a:lnTo>
                  <a:lnTo>
                    <a:pt x="118" y="4073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6" name="Google Shape;869;p 3"/>
            <p:cNvSpPr/>
            <p:nvPr/>
          </p:nvSpPr>
          <p:spPr>
            <a:xfrm>
              <a:off x="6004080" y="2709360"/>
              <a:ext cx="4320" cy="10332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103320"/>
                <a:gd name="textAreaBottom" fmla="*/ 104760 h 103320"/>
              </a:gdLst>
              <a:ahLst/>
              <a:cxnLst/>
              <a:rect l="textAreaLeft" t="textAreaTop" r="textAreaRight" b="textAreaBottom"/>
              <a:pathLst>
                <a:path w="119" h="2105">
                  <a:moveTo>
                    <a:pt x="0" y="0"/>
                  </a:moveTo>
                  <a:lnTo>
                    <a:pt x="0" y="2105"/>
                  </a:lnTo>
                  <a:lnTo>
                    <a:pt x="118" y="2105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200" bIns="52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7" name="Google Shape;870;p 3"/>
            <p:cNvSpPr/>
            <p:nvPr/>
          </p:nvSpPr>
          <p:spPr>
            <a:xfrm>
              <a:off x="6004080" y="2936520"/>
              <a:ext cx="4320" cy="19944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199440"/>
                <a:gd name="textAreaBottom" fmla="*/ 200880 h 199440"/>
              </a:gdLst>
              <a:ahLst/>
              <a:cxnLst/>
              <a:rect l="textAreaLeft" t="textAreaTop" r="textAreaRight" b="textAreaBottom"/>
              <a:pathLst>
                <a:path w="119" h="4033">
                  <a:moveTo>
                    <a:pt x="118" y="1"/>
                  </a:moveTo>
                  <a:cubicBezTo>
                    <a:pt x="98" y="10"/>
                    <a:pt x="69" y="10"/>
                    <a:pt x="39" y="10"/>
                  </a:cubicBezTo>
                  <a:lnTo>
                    <a:pt x="0" y="10"/>
                  </a:lnTo>
                  <a:lnTo>
                    <a:pt x="0" y="4033"/>
                  </a:lnTo>
                  <a:lnTo>
                    <a:pt x="118" y="4033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8" name="Google Shape;871;p 3"/>
            <p:cNvSpPr/>
            <p:nvPr/>
          </p:nvSpPr>
          <p:spPr>
            <a:xfrm>
              <a:off x="5738760" y="2883240"/>
              <a:ext cx="144720" cy="144720"/>
            </a:xfrm>
            <a:custGeom>
              <a:avLst/>
              <a:gdLst>
                <a:gd name="textAreaLeft" fmla="*/ 0 w 144720"/>
                <a:gd name="textAreaRight" fmla="*/ 146160 w 144720"/>
                <a:gd name="textAreaTop" fmla="*/ 0 h 144720"/>
                <a:gd name="textAreaBottom" fmla="*/ 146160 h 144720"/>
              </a:gdLst>
              <a:ahLst/>
              <a:cxnLst/>
              <a:rect l="textAreaLeft" t="textAreaTop" r="textAreaRight" b="textAreaBottom"/>
              <a:pathLst>
                <a:path w="2932" h="2932">
                  <a:moveTo>
                    <a:pt x="2853" y="1"/>
                  </a:moveTo>
                  <a:lnTo>
                    <a:pt x="1" y="2843"/>
                  </a:lnTo>
                  <a:lnTo>
                    <a:pt x="89" y="2931"/>
                  </a:lnTo>
                  <a:lnTo>
                    <a:pt x="2931" y="89"/>
                  </a:lnTo>
                  <a:lnTo>
                    <a:pt x="2853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080" bIns="73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89" name="Google Shape;872;p 3"/>
            <p:cNvSpPr/>
            <p:nvPr/>
          </p:nvSpPr>
          <p:spPr>
            <a:xfrm>
              <a:off x="5967000" y="2722320"/>
              <a:ext cx="77040" cy="77040"/>
            </a:xfrm>
            <a:custGeom>
              <a:avLst/>
              <a:gdLst>
                <a:gd name="textAreaLeft" fmla="*/ 0 w 77040"/>
                <a:gd name="textAreaRight" fmla="*/ 78480 w 77040"/>
                <a:gd name="textAreaTop" fmla="*/ 0 h 77040"/>
                <a:gd name="textAreaBottom" fmla="*/ 78480 h 77040"/>
              </a:gdLst>
              <a:ahLst/>
              <a:cxnLst/>
              <a:rect l="textAreaLeft" t="textAreaTop" r="textAreaRight" b="textAreaBottom"/>
              <a:pathLst>
                <a:path w="1575" h="1575">
                  <a:moveTo>
                    <a:pt x="1495" y="1"/>
                  </a:moveTo>
                  <a:lnTo>
                    <a:pt x="866" y="630"/>
                  </a:lnTo>
                  <a:lnTo>
                    <a:pt x="807" y="689"/>
                  </a:lnTo>
                  <a:lnTo>
                    <a:pt x="787" y="709"/>
                  </a:lnTo>
                  <a:lnTo>
                    <a:pt x="748" y="738"/>
                  </a:lnTo>
                  <a:lnTo>
                    <a:pt x="669" y="827"/>
                  </a:lnTo>
                  <a:lnTo>
                    <a:pt x="1" y="1486"/>
                  </a:lnTo>
                  <a:cubicBezTo>
                    <a:pt x="30" y="1515"/>
                    <a:pt x="60" y="1545"/>
                    <a:pt x="89" y="1574"/>
                  </a:cubicBezTo>
                  <a:lnTo>
                    <a:pt x="866" y="797"/>
                  </a:lnTo>
                  <a:lnTo>
                    <a:pt x="896" y="768"/>
                  </a:lnTo>
                  <a:lnTo>
                    <a:pt x="1574" y="89"/>
                  </a:lnTo>
                  <a:cubicBezTo>
                    <a:pt x="1545" y="60"/>
                    <a:pt x="1525" y="30"/>
                    <a:pt x="149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9240" bIns="39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0" name="Google Shape;873;p 3"/>
            <p:cNvSpPr/>
            <p:nvPr/>
          </p:nvSpPr>
          <p:spPr>
            <a:xfrm>
              <a:off x="6127560" y="2492280"/>
              <a:ext cx="146520" cy="146520"/>
            </a:xfrm>
            <a:custGeom>
              <a:avLst/>
              <a:gdLst>
                <a:gd name="textAreaLeft" fmla="*/ 0 w 146520"/>
                <a:gd name="textAreaRight" fmla="*/ 147960 w 146520"/>
                <a:gd name="textAreaTop" fmla="*/ 0 h 146520"/>
                <a:gd name="textAreaBottom" fmla="*/ 147960 h 146520"/>
              </a:gdLst>
              <a:ahLst/>
              <a:cxnLst/>
              <a:rect l="textAreaLeft" t="textAreaTop" r="textAreaRight" b="textAreaBottom"/>
              <a:pathLst>
                <a:path w="2971" h="2971">
                  <a:moveTo>
                    <a:pt x="2892" y="0"/>
                  </a:moveTo>
                  <a:lnTo>
                    <a:pt x="89" y="2803"/>
                  </a:lnTo>
                  <a:lnTo>
                    <a:pt x="0" y="2882"/>
                  </a:lnTo>
                  <a:cubicBezTo>
                    <a:pt x="30" y="2911"/>
                    <a:pt x="59" y="2941"/>
                    <a:pt x="89" y="2970"/>
                  </a:cubicBezTo>
                  <a:lnTo>
                    <a:pt x="177" y="2882"/>
                  </a:lnTo>
                  <a:lnTo>
                    <a:pt x="2951" y="109"/>
                  </a:lnTo>
                  <a:lnTo>
                    <a:pt x="2971" y="89"/>
                  </a:lnTo>
                  <a:lnTo>
                    <a:pt x="2892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800" bIns="738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1" name="Google Shape;874;p 3"/>
            <p:cNvSpPr/>
            <p:nvPr/>
          </p:nvSpPr>
          <p:spPr>
            <a:xfrm>
              <a:off x="5630760" y="2757600"/>
              <a:ext cx="199800" cy="4320"/>
            </a:xfrm>
            <a:custGeom>
              <a:avLst/>
              <a:gdLst>
                <a:gd name="textAreaLeft" fmla="*/ 0 w 199800"/>
                <a:gd name="textAreaRight" fmla="*/ 201240 w 199800"/>
                <a:gd name="textAreaTop" fmla="*/ 0 h 4320"/>
                <a:gd name="textAreaBottom" fmla="*/ 5760 h 4320"/>
              </a:gdLst>
              <a:ahLst/>
              <a:cxnLst/>
              <a:rect l="textAreaLeft" t="textAreaTop" r="textAreaRight" b="textAreaBottom"/>
              <a:pathLst>
                <a:path w="4043" h="119">
                  <a:moveTo>
                    <a:pt x="0" y="1"/>
                  </a:moveTo>
                  <a:lnTo>
                    <a:pt x="0" y="119"/>
                  </a:lnTo>
                  <a:lnTo>
                    <a:pt x="4042" y="119"/>
                  </a:lnTo>
                  <a:lnTo>
                    <a:pt x="4042" y="8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2" name="Google Shape;875;p 3"/>
            <p:cNvSpPr/>
            <p:nvPr/>
          </p:nvSpPr>
          <p:spPr>
            <a:xfrm>
              <a:off x="5953680" y="2757600"/>
              <a:ext cx="103320" cy="4320"/>
            </a:xfrm>
            <a:custGeom>
              <a:avLst/>
              <a:gdLst>
                <a:gd name="textAreaLeft" fmla="*/ 0 w 103320"/>
                <a:gd name="textAreaRight" fmla="*/ 104760 w 103320"/>
                <a:gd name="textAreaTop" fmla="*/ 0 h 4320"/>
                <a:gd name="textAreaBottom" fmla="*/ 5760 h 4320"/>
              </a:gdLst>
              <a:ahLst/>
              <a:cxnLst/>
              <a:rect l="textAreaLeft" t="textAreaTop" r="textAreaRight" b="textAreaBottom"/>
              <a:pathLst>
                <a:path w="2105" h="119">
                  <a:moveTo>
                    <a:pt x="10" y="1"/>
                  </a:moveTo>
                  <a:cubicBezTo>
                    <a:pt x="0" y="30"/>
                    <a:pt x="0" y="50"/>
                    <a:pt x="10" y="80"/>
                  </a:cubicBezTo>
                  <a:cubicBezTo>
                    <a:pt x="0" y="89"/>
                    <a:pt x="0" y="109"/>
                    <a:pt x="10" y="119"/>
                  </a:cubicBezTo>
                  <a:lnTo>
                    <a:pt x="2105" y="119"/>
                  </a:lnTo>
                  <a:cubicBezTo>
                    <a:pt x="2105" y="109"/>
                    <a:pt x="2105" y="89"/>
                    <a:pt x="2105" y="80"/>
                  </a:cubicBezTo>
                  <a:lnTo>
                    <a:pt x="2105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3" name="Google Shape;876;p 3"/>
            <p:cNvSpPr/>
            <p:nvPr/>
          </p:nvSpPr>
          <p:spPr>
            <a:xfrm>
              <a:off x="6181560" y="2757600"/>
              <a:ext cx="200880" cy="4320"/>
            </a:xfrm>
            <a:custGeom>
              <a:avLst/>
              <a:gdLst>
                <a:gd name="textAreaLeft" fmla="*/ 0 w 200880"/>
                <a:gd name="textAreaRight" fmla="*/ 202320 w 200880"/>
                <a:gd name="textAreaTop" fmla="*/ 0 h 4320"/>
                <a:gd name="textAreaBottom" fmla="*/ 5760 h 4320"/>
              </a:gdLst>
              <a:ahLst/>
              <a:cxnLst/>
              <a:rect l="textAreaLeft" t="textAreaTop" r="textAreaRight" b="textAreaBottom"/>
              <a:pathLst>
                <a:path w="4063" h="119">
                  <a:moveTo>
                    <a:pt x="0" y="1"/>
                  </a:moveTo>
                  <a:lnTo>
                    <a:pt x="0" y="89"/>
                  </a:lnTo>
                  <a:lnTo>
                    <a:pt x="0" y="119"/>
                  </a:lnTo>
                  <a:lnTo>
                    <a:pt x="4062" y="119"/>
                  </a:lnTo>
                  <a:lnTo>
                    <a:pt x="406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4" name="Google Shape;877;p 3"/>
            <p:cNvSpPr/>
            <p:nvPr/>
          </p:nvSpPr>
          <p:spPr>
            <a:xfrm>
              <a:off x="5738760" y="2492280"/>
              <a:ext cx="145440" cy="145440"/>
            </a:xfrm>
            <a:custGeom>
              <a:avLst/>
              <a:gdLst>
                <a:gd name="textAreaLeft" fmla="*/ 0 w 145440"/>
                <a:gd name="textAreaRight" fmla="*/ 146880 w 145440"/>
                <a:gd name="textAreaTop" fmla="*/ 0 h 145440"/>
                <a:gd name="textAreaBottom" fmla="*/ 146880 h 145440"/>
              </a:gdLst>
              <a:ahLst/>
              <a:cxnLst/>
              <a:rect l="textAreaLeft" t="textAreaTop" r="textAreaRight" b="textAreaBottom"/>
              <a:pathLst>
                <a:path w="2952" h="2951">
                  <a:moveTo>
                    <a:pt x="89" y="0"/>
                  </a:moveTo>
                  <a:lnTo>
                    <a:pt x="30" y="59"/>
                  </a:lnTo>
                  <a:lnTo>
                    <a:pt x="10" y="79"/>
                  </a:lnTo>
                  <a:lnTo>
                    <a:pt x="1" y="89"/>
                  </a:lnTo>
                  <a:lnTo>
                    <a:pt x="2863" y="2951"/>
                  </a:lnTo>
                  <a:cubicBezTo>
                    <a:pt x="2892" y="2921"/>
                    <a:pt x="2922" y="2892"/>
                    <a:pt x="2951" y="2862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440" bIns="73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5" name="Google Shape;878;p 3"/>
            <p:cNvSpPr/>
            <p:nvPr/>
          </p:nvSpPr>
          <p:spPr>
            <a:xfrm>
              <a:off x="5968080" y="2721600"/>
              <a:ext cx="77040" cy="77040"/>
            </a:xfrm>
            <a:custGeom>
              <a:avLst/>
              <a:gdLst>
                <a:gd name="textAreaLeft" fmla="*/ 0 w 77040"/>
                <a:gd name="textAreaRight" fmla="*/ 78480 w 77040"/>
                <a:gd name="textAreaTop" fmla="*/ 0 h 77040"/>
                <a:gd name="textAreaBottom" fmla="*/ 78480 h 77040"/>
              </a:gdLst>
              <a:ahLst/>
              <a:cxnLst/>
              <a:rect l="textAreaLeft" t="textAreaTop" r="textAreaRight" b="textAreaBottom"/>
              <a:pathLst>
                <a:path w="1574" h="1574">
                  <a:moveTo>
                    <a:pt x="89" y="0"/>
                  </a:moveTo>
                  <a:cubicBezTo>
                    <a:pt x="59" y="30"/>
                    <a:pt x="30" y="59"/>
                    <a:pt x="0" y="89"/>
                  </a:cubicBezTo>
                  <a:lnTo>
                    <a:pt x="640" y="728"/>
                  </a:lnTo>
                  <a:lnTo>
                    <a:pt x="708" y="787"/>
                  </a:lnTo>
                  <a:lnTo>
                    <a:pt x="728" y="816"/>
                  </a:lnTo>
                  <a:lnTo>
                    <a:pt x="767" y="846"/>
                  </a:lnTo>
                  <a:lnTo>
                    <a:pt x="787" y="875"/>
                  </a:lnTo>
                  <a:lnTo>
                    <a:pt x="846" y="934"/>
                  </a:lnTo>
                  <a:lnTo>
                    <a:pt x="1495" y="1574"/>
                  </a:lnTo>
                  <a:cubicBezTo>
                    <a:pt x="1515" y="1544"/>
                    <a:pt x="1544" y="1515"/>
                    <a:pt x="1574" y="1485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9240" bIns="39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6" name="Google Shape;879;p 3"/>
            <p:cNvSpPr/>
            <p:nvPr/>
          </p:nvSpPr>
          <p:spPr>
            <a:xfrm>
              <a:off x="6129000" y="2882160"/>
              <a:ext cx="145080" cy="145440"/>
            </a:xfrm>
            <a:custGeom>
              <a:avLst/>
              <a:gdLst>
                <a:gd name="textAreaLeft" fmla="*/ 0 w 145080"/>
                <a:gd name="textAreaRight" fmla="*/ 146520 w 145080"/>
                <a:gd name="textAreaTop" fmla="*/ 0 h 145440"/>
                <a:gd name="textAreaBottom" fmla="*/ 146880 h 145440"/>
              </a:gdLst>
              <a:ahLst/>
              <a:cxnLst/>
              <a:rect l="textAreaLeft" t="textAreaTop" r="textAreaRight" b="textAreaBottom"/>
              <a:pathLst>
                <a:path w="2942" h="2952">
                  <a:moveTo>
                    <a:pt x="80" y="1"/>
                  </a:moveTo>
                  <a:cubicBezTo>
                    <a:pt x="50" y="30"/>
                    <a:pt x="21" y="60"/>
                    <a:pt x="1" y="89"/>
                  </a:cubicBezTo>
                  <a:lnTo>
                    <a:pt x="2863" y="2951"/>
                  </a:lnTo>
                  <a:lnTo>
                    <a:pt x="2883" y="2932"/>
                  </a:lnTo>
                  <a:lnTo>
                    <a:pt x="2942" y="2873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440" bIns="73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7" name="Google Shape;880;p 3"/>
            <p:cNvSpPr/>
            <p:nvPr/>
          </p:nvSpPr>
          <p:spPr>
            <a:xfrm>
              <a:off x="6321600" y="1967400"/>
              <a:ext cx="555120" cy="954360"/>
            </a:xfrm>
            <a:custGeom>
              <a:avLst/>
              <a:gdLst>
                <a:gd name="textAreaLeft" fmla="*/ 0 w 555120"/>
                <a:gd name="textAreaRight" fmla="*/ 556560 w 555120"/>
                <a:gd name="textAreaTop" fmla="*/ 0 h 954360"/>
                <a:gd name="textAreaBottom" fmla="*/ 955800 h 954360"/>
              </a:gdLst>
              <a:ahLst/>
              <a:cxnLst/>
              <a:rect l="textAreaLeft" t="textAreaTop" r="textAreaRight" b="textAreaBottom"/>
              <a:pathLst>
                <a:path w="11174" h="19198">
                  <a:moveTo>
                    <a:pt x="493" y="1"/>
                  </a:moveTo>
                  <a:cubicBezTo>
                    <a:pt x="217" y="1"/>
                    <a:pt x="1" y="227"/>
                    <a:pt x="1" y="502"/>
                  </a:cubicBezTo>
                  <a:lnTo>
                    <a:pt x="1" y="18696"/>
                  </a:lnTo>
                  <a:cubicBezTo>
                    <a:pt x="1" y="18972"/>
                    <a:pt x="217" y="19198"/>
                    <a:pt x="493" y="19198"/>
                  </a:cubicBezTo>
                  <a:lnTo>
                    <a:pt x="9531" y="19198"/>
                  </a:lnTo>
                  <a:lnTo>
                    <a:pt x="10898" y="17890"/>
                  </a:lnTo>
                  <a:cubicBezTo>
                    <a:pt x="11173" y="17890"/>
                    <a:pt x="10770" y="16356"/>
                    <a:pt x="10770" y="16080"/>
                  </a:cubicBezTo>
                  <a:lnTo>
                    <a:pt x="10967" y="4387"/>
                  </a:lnTo>
                  <a:cubicBezTo>
                    <a:pt x="10967" y="4111"/>
                    <a:pt x="11045" y="1938"/>
                    <a:pt x="10770" y="1938"/>
                  </a:cubicBezTo>
                  <a:lnTo>
                    <a:pt x="9531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8" name="Google Shape;881;p 3"/>
            <p:cNvSpPr/>
            <p:nvPr/>
          </p:nvSpPr>
          <p:spPr>
            <a:xfrm>
              <a:off x="6796080" y="1967400"/>
              <a:ext cx="125640" cy="954000"/>
            </a:xfrm>
            <a:custGeom>
              <a:avLst/>
              <a:gdLst>
                <a:gd name="textAreaLeft" fmla="*/ 0 w 125640"/>
                <a:gd name="textAreaRight" fmla="*/ 127080 w 125640"/>
                <a:gd name="textAreaTop" fmla="*/ 0 h 954000"/>
                <a:gd name="textAreaBottom" fmla="*/ 955440 h 954000"/>
              </a:gdLst>
              <a:ahLst/>
              <a:cxnLst/>
              <a:rect l="textAreaLeft" t="textAreaTop" r="textAreaRight" b="textAreaBottom"/>
              <a:pathLst>
                <a:path w="2549" h="19189">
                  <a:moveTo>
                    <a:pt x="1" y="1"/>
                  </a:moveTo>
                  <a:lnTo>
                    <a:pt x="1" y="19188"/>
                  </a:lnTo>
                  <a:lnTo>
                    <a:pt x="2056" y="19188"/>
                  </a:lnTo>
                  <a:cubicBezTo>
                    <a:pt x="2332" y="19188"/>
                    <a:pt x="2548" y="18972"/>
                    <a:pt x="2548" y="18696"/>
                  </a:cubicBezTo>
                  <a:lnTo>
                    <a:pt x="2548" y="502"/>
                  </a:lnTo>
                  <a:cubicBezTo>
                    <a:pt x="2548" y="227"/>
                    <a:pt x="2322" y="1"/>
                    <a:pt x="2047" y="1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699" name="Google Shape;882;p 3"/>
            <p:cNvSpPr/>
            <p:nvPr/>
          </p:nvSpPr>
          <p:spPr>
            <a:xfrm>
              <a:off x="6682320" y="2274480"/>
              <a:ext cx="465120" cy="190080"/>
            </a:xfrm>
            <a:custGeom>
              <a:avLst/>
              <a:gdLst>
                <a:gd name="textAreaLeft" fmla="*/ 0 w 465120"/>
                <a:gd name="textAreaRight" fmla="*/ 466560 w 465120"/>
                <a:gd name="textAreaTop" fmla="*/ 0 h 190080"/>
                <a:gd name="textAreaBottom" fmla="*/ 191520 h 190080"/>
              </a:gdLst>
              <a:ahLst/>
              <a:cxnLst/>
              <a:rect l="textAreaLeft" t="textAreaTop" r="textAreaRight" b="textAreaBottom"/>
              <a:pathLst>
                <a:path w="9373" h="3847">
                  <a:moveTo>
                    <a:pt x="0" y="1"/>
                  </a:moveTo>
                  <a:lnTo>
                    <a:pt x="0" y="3846"/>
                  </a:lnTo>
                  <a:lnTo>
                    <a:pt x="9373" y="3846"/>
                  </a:lnTo>
                  <a:lnTo>
                    <a:pt x="8930" y="1820"/>
                  </a:lnTo>
                  <a:lnTo>
                    <a:pt x="9373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0" name="Google Shape;883;p 3"/>
            <p:cNvSpPr/>
            <p:nvPr/>
          </p:nvSpPr>
          <p:spPr>
            <a:xfrm>
              <a:off x="7107480" y="2274480"/>
              <a:ext cx="40320" cy="190080"/>
            </a:xfrm>
            <a:custGeom>
              <a:avLst/>
              <a:gdLst>
                <a:gd name="textAreaLeft" fmla="*/ 0 w 40320"/>
                <a:gd name="textAreaRight" fmla="*/ 41760 w 40320"/>
                <a:gd name="textAreaTop" fmla="*/ 0 h 190080"/>
                <a:gd name="textAreaBottom" fmla="*/ 191520 h 190080"/>
              </a:gdLst>
              <a:ahLst/>
              <a:cxnLst/>
              <a:rect l="textAreaLeft" t="textAreaTop" r="textAreaRight" b="textAreaBottom"/>
              <a:pathLst>
                <a:path w="837" h="3847">
                  <a:moveTo>
                    <a:pt x="837" y="1"/>
                  </a:moveTo>
                  <a:cubicBezTo>
                    <a:pt x="837" y="1"/>
                    <a:pt x="188" y="316"/>
                    <a:pt x="60" y="1653"/>
                  </a:cubicBezTo>
                  <a:cubicBezTo>
                    <a:pt x="1" y="2460"/>
                    <a:pt x="276" y="3256"/>
                    <a:pt x="837" y="3846"/>
                  </a:cubicBez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1" name="Google Shape;884;p 3"/>
            <p:cNvSpPr/>
            <p:nvPr/>
          </p:nvSpPr>
          <p:spPr>
            <a:xfrm>
              <a:off x="6654240" y="2268000"/>
              <a:ext cx="146880" cy="201240"/>
            </a:xfrm>
            <a:custGeom>
              <a:avLst/>
              <a:gdLst>
                <a:gd name="textAreaLeft" fmla="*/ 0 w 146880"/>
                <a:gd name="textAreaRight" fmla="*/ 148320 w 146880"/>
                <a:gd name="textAreaTop" fmla="*/ 0 h 201240"/>
                <a:gd name="textAreaBottom" fmla="*/ 202680 h 201240"/>
              </a:gdLst>
              <a:ahLst/>
              <a:cxnLst/>
              <a:rect l="textAreaLeft" t="textAreaTop" r="textAreaRight" b="textAreaBottom"/>
              <a:pathLst>
                <a:path w="2981" h="4072">
                  <a:moveTo>
                    <a:pt x="2105" y="0"/>
                  </a:moveTo>
                  <a:cubicBezTo>
                    <a:pt x="1525" y="0"/>
                    <a:pt x="965" y="246"/>
                    <a:pt x="571" y="669"/>
                  </a:cubicBezTo>
                  <a:cubicBezTo>
                    <a:pt x="188" y="1072"/>
                    <a:pt x="1" y="1623"/>
                    <a:pt x="40" y="2183"/>
                  </a:cubicBezTo>
                  <a:lnTo>
                    <a:pt x="40" y="2242"/>
                  </a:lnTo>
                  <a:cubicBezTo>
                    <a:pt x="158" y="3285"/>
                    <a:pt x="1043" y="4072"/>
                    <a:pt x="2096" y="4072"/>
                  </a:cubicBezTo>
                  <a:lnTo>
                    <a:pt x="2892" y="4072"/>
                  </a:lnTo>
                  <a:cubicBezTo>
                    <a:pt x="2978" y="4072"/>
                    <a:pt x="2981" y="3943"/>
                    <a:pt x="2901" y="3943"/>
                  </a:cubicBezTo>
                  <a:cubicBezTo>
                    <a:pt x="2898" y="3943"/>
                    <a:pt x="2895" y="3943"/>
                    <a:pt x="2892" y="3944"/>
                  </a:cubicBezTo>
                  <a:lnTo>
                    <a:pt x="2096" y="3944"/>
                  </a:lnTo>
                  <a:cubicBezTo>
                    <a:pt x="1102" y="3944"/>
                    <a:pt x="276" y="3206"/>
                    <a:pt x="168" y="2223"/>
                  </a:cubicBezTo>
                  <a:lnTo>
                    <a:pt x="168" y="2174"/>
                  </a:lnTo>
                  <a:cubicBezTo>
                    <a:pt x="129" y="1652"/>
                    <a:pt x="306" y="1141"/>
                    <a:pt x="670" y="757"/>
                  </a:cubicBezTo>
                  <a:cubicBezTo>
                    <a:pt x="1033" y="354"/>
                    <a:pt x="1555" y="128"/>
                    <a:pt x="2105" y="128"/>
                  </a:cubicBezTo>
                  <a:lnTo>
                    <a:pt x="2833" y="128"/>
                  </a:lnTo>
                  <a:cubicBezTo>
                    <a:pt x="2873" y="128"/>
                    <a:pt x="2902" y="98"/>
                    <a:pt x="2902" y="69"/>
                  </a:cubicBezTo>
                  <a:cubicBezTo>
                    <a:pt x="2902" y="30"/>
                    <a:pt x="2873" y="0"/>
                    <a:pt x="2833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2" name="Google Shape;885;p 3"/>
            <p:cNvSpPr/>
            <p:nvPr/>
          </p:nvSpPr>
          <p:spPr>
            <a:xfrm>
              <a:off x="7034040" y="2274840"/>
              <a:ext cx="40320" cy="189720"/>
            </a:xfrm>
            <a:custGeom>
              <a:avLst/>
              <a:gdLst>
                <a:gd name="textAreaLeft" fmla="*/ 0 w 40320"/>
                <a:gd name="textAreaRight" fmla="*/ 41760 w 40320"/>
                <a:gd name="textAreaTop" fmla="*/ 0 h 189720"/>
                <a:gd name="textAreaBottom" fmla="*/ 191160 h 189720"/>
              </a:gdLst>
              <a:ahLst/>
              <a:cxnLst/>
              <a:rect l="textAreaLeft" t="textAreaTop" r="textAreaRight" b="textAreaBottom"/>
              <a:pathLst>
                <a:path w="837" h="3837">
                  <a:moveTo>
                    <a:pt x="679" y="1"/>
                  </a:moveTo>
                  <a:cubicBezTo>
                    <a:pt x="601" y="119"/>
                    <a:pt x="532" y="256"/>
                    <a:pt x="473" y="394"/>
                  </a:cubicBezTo>
                  <a:cubicBezTo>
                    <a:pt x="1" y="1496"/>
                    <a:pt x="1" y="2735"/>
                    <a:pt x="463" y="3836"/>
                  </a:cubicBezTo>
                  <a:lnTo>
                    <a:pt x="601" y="3836"/>
                  </a:lnTo>
                  <a:cubicBezTo>
                    <a:pt x="128" y="2755"/>
                    <a:pt x="128" y="1525"/>
                    <a:pt x="591" y="443"/>
                  </a:cubicBezTo>
                  <a:cubicBezTo>
                    <a:pt x="660" y="286"/>
                    <a:pt x="738" y="138"/>
                    <a:pt x="837" y="1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3" name="Google Shape;886;p 3"/>
            <p:cNvSpPr/>
            <p:nvPr/>
          </p:nvSpPr>
          <p:spPr>
            <a:xfrm>
              <a:off x="6492600" y="2112840"/>
              <a:ext cx="117000" cy="100080"/>
            </a:xfrm>
            <a:custGeom>
              <a:avLst/>
              <a:gdLst>
                <a:gd name="textAreaLeft" fmla="*/ 0 w 117000"/>
                <a:gd name="textAreaRight" fmla="*/ 118440 w 117000"/>
                <a:gd name="textAreaTop" fmla="*/ 0 h 100080"/>
                <a:gd name="textAreaBottom" fmla="*/ 101520 h 100080"/>
              </a:gdLst>
              <a:ahLst/>
              <a:cxnLst/>
              <a:rect l="textAreaLeft" t="textAreaTop" r="textAreaRight" b="textAreaBottom"/>
              <a:pathLst>
                <a:path w="2381" h="2041">
                  <a:moveTo>
                    <a:pt x="1361" y="131"/>
                  </a:moveTo>
                  <a:cubicBezTo>
                    <a:pt x="1817" y="131"/>
                    <a:pt x="2253" y="485"/>
                    <a:pt x="2253" y="1023"/>
                  </a:cubicBezTo>
                  <a:cubicBezTo>
                    <a:pt x="2253" y="1515"/>
                    <a:pt x="1859" y="1908"/>
                    <a:pt x="1367" y="1908"/>
                  </a:cubicBezTo>
                  <a:cubicBezTo>
                    <a:pt x="571" y="1908"/>
                    <a:pt x="177" y="954"/>
                    <a:pt x="738" y="394"/>
                  </a:cubicBezTo>
                  <a:cubicBezTo>
                    <a:pt x="920" y="212"/>
                    <a:pt x="1143" y="131"/>
                    <a:pt x="1361" y="131"/>
                  </a:cubicBezTo>
                  <a:close/>
                  <a:moveTo>
                    <a:pt x="1367" y="0"/>
                  </a:moveTo>
                  <a:cubicBezTo>
                    <a:pt x="463" y="0"/>
                    <a:pt x="0" y="1102"/>
                    <a:pt x="649" y="1741"/>
                  </a:cubicBezTo>
                  <a:cubicBezTo>
                    <a:pt x="856" y="1948"/>
                    <a:pt x="1110" y="2041"/>
                    <a:pt x="1359" y="2041"/>
                  </a:cubicBezTo>
                  <a:cubicBezTo>
                    <a:pt x="1881" y="2041"/>
                    <a:pt x="2380" y="1635"/>
                    <a:pt x="2380" y="1023"/>
                  </a:cubicBezTo>
                  <a:cubicBezTo>
                    <a:pt x="2380" y="463"/>
                    <a:pt x="1928" y="0"/>
                    <a:pt x="1367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760" bIns="507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4" name="Google Shape;887;p 3"/>
            <p:cNvSpPr/>
            <p:nvPr/>
          </p:nvSpPr>
          <p:spPr>
            <a:xfrm>
              <a:off x="6456600" y="2557800"/>
              <a:ext cx="179640" cy="153360"/>
            </a:xfrm>
            <a:custGeom>
              <a:avLst/>
              <a:gdLst>
                <a:gd name="textAreaLeft" fmla="*/ 0 w 179640"/>
                <a:gd name="textAreaRight" fmla="*/ 181080 w 179640"/>
                <a:gd name="textAreaTop" fmla="*/ 0 h 153360"/>
                <a:gd name="textAreaBottom" fmla="*/ 154800 h 153360"/>
              </a:gdLst>
              <a:ahLst/>
              <a:cxnLst/>
              <a:rect l="textAreaLeft" t="textAreaTop" r="textAreaRight" b="textAreaBottom"/>
              <a:pathLst>
                <a:path w="3640" h="3112">
                  <a:moveTo>
                    <a:pt x="2075" y="117"/>
                  </a:moveTo>
                  <a:cubicBezTo>
                    <a:pt x="2810" y="117"/>
                    <a:pt x="3511" y="689"/>
                    <a:pt x="3511" y="1554"/>
                  </a:cubicBezTo>
                  <a:cubicBezTo>
                    <a:pt x="3511" y="2341"/>
                    <a:pt x="2872" y="2980"/>
                    <a:pt x="2085" y="2980"/>
                  </a:cubicBezTo>
                  <a:cubicBezTo>
                    <a:pt x="807" y="2980"/>
                    <a:pt x="168" y="1436"/>
                    <a:pt x="1072" y="541"/>
                  </a:cubicBezTo>
                  <a:cubicBezTo>
                    <a:pt x="1365" y="248"/>
                    <a:pt x="1724" y="117"/>
                    <a:pt x="2075" y="117"/>
                  </a:cubicBezTo>
                  <a:close/>
                  <a:moveTo>
                    <a:pt x="2085" y="0"/>
                  </a:moveTo>
                  <a:cubicBezTo>
                    <a:pt x="699" y="0"/>
                    <a:pt x="0" y="1672"/>
                    <a:pt x="984" y="2656"/>
                  </a:cubicBezTo>
                  <a:cubicBezTo>
                    <a:pt x="1302" y="2970"/>
                    <a:pt x="1691" y="3111"/>
                    <a:pt x="2073" y="3111"/>
                  </a:cubicBezTo>
                  <a:cubicBezTo>
                    <a:pt x="2873" y="3111"/>
                    <a:pt x="3639" y="2493"/>
                    <a:pt x="3639" y="1554"/>
                  </a:cubicBezTo>
                  <a:cubicBezTo>
                    <a:pt x="3639" y="689"/>
                    <a:pt x="2941" y="0"/>
                    <a:pt x="2085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400" bIns="77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5" name="Google Shape;888;p 3"/>
            <p:cNvSpPr/>
            <p:nvPr/>
          </p:nvSpPr>
          <p:spPr>
            <a:xfrm>
              <a:off x="6416640" y="2922840"/>
              <a:ext cx="141120" cy="783720"/>
            </a:xfrm>
            <a:custGeom>
              <a:avLst/>
              <a:gdLst>
                <a:gd name="textAreaLeft" fmla="*/ 0 w 141120"/>
                <a:gd name="textAreaRight" fmla="*/ 142560 w 141120"/>
                <a:gd name="textAreaTop" fmla="*/ 0 h 783720"/>
                <a:gd name="textAreaBottom" fmla="*/ 785160 h 783720"/>
              </a:gdLst>
              <a:ahLst/>
              <a:cxnLst/>
              <a:rect l="textAreaLeft" t="textAreaTop" r="textAreaRight" b="textAreaBottom"/>
              <a:pathLst>
                <a:path w="2863" h="16779">
                  <a:moveTo>
                    <a:pt x="1" y="0"/>
                  </a:moveTo>
                  <a:lnTo>
                    <a:pt x="1" y="16778"/>
                  </a:lnTo>
                  <a:lnTo>
                    <a:pt x="2863" y="16778"/>
                  </a:lnTo>
                  <a:lnTo>
                    <a:pt x="2863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6" name="Google Shape;889;p 3"/>
            <p:cNvSpPr/>
            <p:nvPr/>
          </p:nvSpPr>
          <p:spPr>
            <a:xfrm>
              <a:off x="6018120" y="3559320"/>
              <a:ext cx="937440" cy="161280"/>
            </a:xfrm>
            <a:custGeom>
              <a:avLst/>
              <a:gdLst>
                <a:gd name="textAreaLeft" fmla="*/ 0 w 937440"/>
                <a:gd name="textAreaRight" fmla="*/ 938880 w 937440"/>
                <a:gd name="textAreaTop" fmla="*/ 0 h 161280"/>
                <a:gd name="textAreaBottom" fmla="*/ 162720 h 161280"/>
              </a:gdLst>
              <a:ahLst/>
              <a:cxnLst/>
              <a:rect l="textAreaLeft" t="textAreaTop" r="textAreaRight" b="textAreaBottom"/>
              <a:pathLst>
                <a:path w="18854" h="3266">
                  <a:moveTo>
                    <a:pt x="8212" y="0"/>
                  </a:moveTo>
                  <a:lnTo>
                    <a:pt x="4" y="3264"/>
                  </a:lnTo>
                  <a:lnTo>
                    <a:pt x="4" y="3264"/>
                  </a:lnTo>
                  <a:cubicBezTo>
                    <a:pt x="286" y="3196"/>
                    <a:pt x="18854" y="3177"/>
                    <a:pt x="18854" y="3177"/>
                  </a:cubicBezTo>
                  <a:lnTo>
                    <a:pt x="10592" y="0"/>
                  </a:lnTo>
                  <a:close/>
                  <a:moveTo>
                    <a:pt x="4" y="3264"/>
                  </a:moveTo>
                  <a:lnTo>
                    <a:pt x="4" y="3264"/>
                  </a:lnTo>
                  <a:cubicBezTo>
                    <a:pt x="2" y="3265"/>
                    <a:pt x="1" y="3265"/>
                    <a:pt x="0" y="3265"/>
                  </a:cubicBezTo>
                  <a:lnTo>
                    <a:pt x="4" y="3264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7" name="Google Shape;890;p 3"/>
            <p:cNvSpPr/>
            <p:nvPr/>
          </p:nvSpPr>
          <p:spPr>
            <a:xfrm>
              <a:off x="7242120" y="3582360"/>
              <a:ext cx="406440" cy="369720"/>
            </a:xfrm>
            <a:custGeom>
              <a:avLst/>
              <a:gdLst>
                <a:gd name="textAreaLeft" fmla="*/ 0 w 406440"/>
                <a:gd name="textAreaRight" fmla="*/ 407880 w 406440"/>
                <a:gd name="textAreaTop" fmla="*/ 0 h 369720"/>
                <a:gd name="textAreaBottom" fmla="*/ 371160 h 369720"/>
              </a:gdLst>
              <a:ahLst/>
              <a:cxnLst/>
              <a:rect l="textAreaLeft" t="textAreaTop" r="textAreaRight" b="textAreaBottom"/>
              <a:pathLst>
                <a:path w="8193" h="7456">
                  <a:moveTo>
                    <a:pt x="4093" y="1"/>
                  </a:moveTo>
                  <a:cubicBezTo>
                    <a:pt x="3138" y="1"/>
                    <a:pt x="2184" y="364"/>
                    <a:pt x="1456" y="1092"/>
                  </a:cubicBezTo>
                  <a:cubicBezTo>
                    <a:pt x="0" y="2548"/>
                    <a:pt x="0" y="4908"/>
                    <a:pt x="1456" y="6364"/>
                  </a:cubicBezTo>
                  <a:cubicBezTo>
                    <a:pt x="2184" y="7091"/>
                    <a:pt x="3138" y="7455"/>
                    <a:pt x="4093" y="7455"/>
                  </a:cubicBezTo>
                  <a:cubicBezTo>
                    <a:pt x="5048" y="7455"/>
                    <a:pt x="6005" y="7091"/>
                    <a:pt x="6737" y="6364"/>
                  </a:cubicBezTo>
                  <a:cubicBezTo>
                    <a:pt x="8193" y="4908"/>
                    <a:pt x="8193" y="2548"/>
                    <a:pt x="6737" y="1092"/>
                  </a:cubicBezTo>
                  <a:cubicBezTo>
                    <a:pt x="6005" y="364"/>
                    <a:pt x="5048" y="1"/>
                    <a:pt x="4093" y="1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8" name="Google Shape;891;p 3"/>
            <p:cNvSpPr/>
            <p:nvPr/>
          </p:nvSpPr>
          <p:spPr>
            <a:xfrm>
              <a:off x="6840720" y="3441240"/>
              <a:ext cx="728640" cy="260640"/>
            </a:xfrm>
            <a:custGeom>
              <a:avLst/>
              <a:gdLst>
                <a:gd name="textAreaLeft" fmla="*/ 0 w 728640"/>
                <a:gd name="textAreaRight" fmla="*/ 730080 w 728640"/>
                <a:gd name="textAreaTop" fmla="*/ 0 h 260640"/>
                <a:gd name="textAreaBottom" fmla="*/ 262080 h 260640"/>
              </a:gdLst>
              <a:ahLst/>
              <a:cxnLst/>
              <a:rect l="textAreaLeft" t="textAreaTop" r="textAreaRight" b="textAreaBottom"/>
              <a:pathLst>
                <a:path fill="none" w="14665" h="5262">
                  <a:moveTo>
                    <a:pt x="1250" y="167"/>
                  </a:moveTo>
                  <a:cubicBezTo>
                    <a:pt x="1" y="1603"/>
                    <a:pt x="916" y="3846"/>
                    <a:pt x="2814" y="4003"/>
                  </a:cubicBezTo>
                  <a:cubicBezTo>
                    <a:pt x="4200" y="4111"/>
                    <a:pt x="5459" y="2862"/>
                    <a:pt x="5597" y="1475"/>
                  </a:cubicBezTo>
                  <a:cubicBezTo>
                    <a:pt x="5636" y="1131"/>
                    <a:pt x="5607" y="767"/>
                    <a:pt x="5420" y="472"/>
                  </a:cubicBezTo>
                  <a:cubicBezTo>
                    <a:pt x="5233" y="187"/>
                    <a:pt x="4849" y="0"/>
                    <a:pt x="4525" y="118"/>
                  </a:cubicBezTo>
                  <a:cubicBezTo>
                    <a:pt x="4230" y="236"/>
                    <a:pt x="4072" y="561"/>
                    <a:pt x="3994" y="875"/>
                  </a:cubicBezTo>
                  <a:cubicBezTo>
                    <a:pt x="3551" y="2537"/>
                    <a:pt x="4692" y="4455"/>
                    <a:pt x="6364" y="4858"/>
                  </a:cubicBezTo>
                  <a:cubicBezTo>
                    <a:pt x="8046" y="5262"/>
                    <a:pt x="9934" y="4072"/>
                    <a:pt x="10288" y="2380"/>
                  </a:cubicBezTo>
                  <a:cubicBezTo>
                    <a:pt x="10396" y="1987"/>
                    <a:pt x="10367" y="1564"/>
                    <a:pt x="10209" y="1180"/>
                  </a:cubicBezTo>
                  <a:cubicBezTo>
                    <a:pt x="10032" y="816"/>
                    <a:pt x="9659" y="521"/>
                    <a:pt x="9246" y="551"/>
                  </a:cubicBezTo>
                  <a:cubicBezTo>
                    <a:pt x="8793" y="571"/>
                    <a:pt x="8429" y="984"/>
                    <a:pt x="8341" y="1436"/>
                  </a:cubicBezTo>
                  <a:cubicBezTo>
                    <a:pt x="8252" y="1879"/>
                    <a:pt x="8400" y="2341"/>
                    <a:pt x="8636" y="2734"/>
                  </a:cubicBezTo>
                  <a:cubicBezTo>
                    <a:pt x="9305" y="3885"/>
                    <a:pt x="10613" y="4514"/>
                    <a:pt x="11940" y="4327"/>
                  </a:cubicBezTo>
                  <a:cubicBezTo>
                    <a:pt x="13258" y="4141"/>
                    <a:pt x="14340" y="3167"/>
                    <a:pt x="14665" y="1879"/>
                  </a:cubicBezTo>
                </a:path>
              </a:pathLst>
            </a:custGeom>
            <a:noFill/>
            <a:ln cap="rnd" w="9525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09" name="Google Shape;892;p 3"/>
            <p:cNvSpPr/>
            <p:nvPr/>
          </p:nvSpPr>
          <p:spPr>
            <a:xfrm>
              <a:off x="6529320" y="1300320"/>
              <a:ext cx="691560" cy="263160"/>
            </a:xfrm>
            <a:custGeom>
              <a:avLst/>
              <a:gdLst>
                <a:gd name="textAreaLeft" fmla="*/ 0 w 691560"/>
                <a:gd name="textAreaRight" fmla="*/ 693000 w 691560"/>
                <a:gd name="textAreaTop" fmla="*/ 0 h 263160"/>
                <a:gd name="textAreaBottom" fmla="*/ 264600 h 263160"/>
              </a:gdLst>
              <a:ahLst/>
              <a:cxnLst/>
              <a:rect l="textAreaLeft" t="textAreaTop" r="textAreaRight" b="textAreaBottom"/>
              <a:pathLst>
                <a:path fill="none" w="13918" h="5312">
                  <a:moveTo>
                    <a:pt x="444" y="5311"/>
                  </a:moveTo>
                  <a:cubicBezTo>
                    <a:pt x="1" y="4259"/>
                    <a:pt x="178" y="2961"/>
                    <a:pt x="935" y="2115"/>
                  </a:cubicBezTo>
                  <a:cubicBezTo>
                    <a:pt x="1683" y="1259"/>
                    <a:pt x="3001" y="935"/>
                    <a:pt x="4033" y="1397"/>
                  </a:cubicBezTo>
                  <a:cubicBezTo>
                    <a:pt x="5076" y="1869"/>
                    <a:pt x="5715" y="3118"/>
                    <a:pt x="5410" y="4220"/>
                  </a:cubicBezTo>
                  <a:cubicBezTo>
                    <a:pt x="5381" y="4338"/>
                    <a:pt x="5331" y="4456"/>
                    <a:pt x="5253" y="4564"/>
                  </a:cubicBezTo>
                  <a:cubicBezTo>
                    <a:pt x="4909" y="4997"/>
                    <a:pt x="4112" y="4672"/>
                    <a:pt x="3964" y="4131"/>
                  </a:cubicBezTo>
                  <a:cubicBezTo>
                    <a:pt x="3817" y="3590"/>
                    <a:pt x="4102" y="3030"/>
                    <a:pt x="4446" y="2577"/>
                  </a:cubicBezTo>
                  <a:cubicBezTo>
                    <a:pt x="4928" y="1948"/>
                    <a:pt x="5548" y="1397"/>
                    <a:pt x="6295" y="1122"/>
                  </a:cubicBezTo>
                  <a:cubicBezTo>
                    <a:pt x="7043" y="846"/>
                    <a:pt x="7928" y="896"/>
                    <a:pt x="8587" y="1348"/>
                  </a:cubicBezTo>
                  <a:cubicBezTo>
                    <a:pt x="9275" y="1840"/>
                    <a:pt x="9600" y="2705"/>
                    <a:pt x="9708" y="3541"/>
                  </a:cubicBezTo>
                  <a:cubicBezTo>
                    <a:pt x="9777" y="4102"/>
                    <a:pt x="9669" y="4810"/>
                    <a:pt x="9128" y="4977"/>
                  </a:cubicBezTo>
                  <a:cubicBezTo>
                    <a:pt x="8705" y="5105"/>
                    <a:pt x="8243" y="4761"/>
                    <a:pt x="8115" y="4338"/>
                  </a:cubicBezTo>
                  <a:cubicBezTo>
                    <a:pt x="7977" y="3905"/>
                    <a:pt x="8105" y="3443"/>
                    <a:pt x="8292" y="3040"/>
                  </a:cubicBezTo>
                  <a:cubicBezTo>
                    <a:pt x="9216" y="1023"/>
                    <a:pt x="11881" y="1"/>
                    <a:pt x="13917" y="886"/>
                  </a:cubicBezTo>
                </a:path>
              </a:pathLst>
            </a:custGeom>
            <a:noFill/>
            <a:ln cap="rnd" w="9525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710" name="Google Shape;893;p 3"/>
          <p:cNvGrpSpPr/>
          <p:nvPr/>
        </p:nvGrpSpPr>
        <p:grpSpPr>
          <a:xfrm>
            <a:off x="15120" y="4320000"/>
            <a:ext cx="1297440" cy="761760"/>
            <a:chOff x="15120" y="4320000"/>
            <a:chExt cx="1297440" cy="761760"/>
          </a:xfrm>
        </p:grpSpPr>
        <p:sp>
          <p:nvSpPr>
            <p:cNvPr id="711" name="Google Shape;894;p 3"/>
            <p:cNvSpPr/>
            <p:nvPr/>
          </p:nvSpPr>
          <p:spPr>
            <a:xfrm>
              <a:off x="15120" y="4320000"/>
              <a:ext cx="1297440" cy="761760"/>
            </a:xfrm>
            <a:custGeom>
              <a:avLst/>
              <a:gdLst>
                <a:gd name="textAreaLeft" fmla="*/ 0 w 1297440"/>
                <a:gd name="textAreaRight" fmla="*/ 1298880 w 1297440"/>
                <a:gd name="textAreaTop" fmla="*/ 0 h 761760"/>
                <a:gd name="textAreaBottom" fmla="*/ 763200 h 761760"/>
              </a:gdLst>
              <a:ahLst/>
              <a:cxnLst/>
              <a:rect l="textAreaLeft" t="textAreaTop" r="textAreaRight" b="textAreaBottom"/>
              <a:pathLst>
                <a:path w="58331" h="34265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2" name="Google Shape;895;p 3"/>
            <p:cNvSpPr/>
            <p:nvPr/>
          </p:nvSpPr>
          <p:spPr>
            <a:xfrm>
              <a:off x="34200" y="4343040"/>
              <a:ext cx="1243800" cy="712080"/>
            </a:xfrm>
            <a:custGeom>
              <a:avLst/>
              <a:gdLst>
                <a:gd name="textAreaLeft" fmla="*/ 0 w 1243800"/>
                <a:gd name="textAreaRight" fmla="*/ 1245240 w 1243800"/>
                <a:gd name="textAreaTop" fmla="*/ 0 h 712080"/>
                <a:gd name="textAreaBottom" fmla="*/ 713520 h 712080"/>
              </a:gdLst>
              <a:ahLst/>
              <a:cxnLst/>
              <a:rect l="textAreaLeft" t="textAreaTop" r="textAreaRight" b="textAreaBottom"/>
              <a:pathLst>
                <a:path w="55912" h="32033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3" name="Google Shape;896;p 3"/>
            <p:cNvSpPr/>
            <p:nvPr/>
          </p:nvSpPr>
          <p:spPr>
            <a:xfrm>
              <a:off x="294840" y="4461480"/>
              <a:ext cx="649440" cy="115200"/>
            </a:xfrm>
            <a:custGeom>
              <a:avLst/>
              <a:gdLst>
                <a:gd name="textAreaLeft" fmla="*/ 0 w 649440"/>
                <a:gd name="textAreaRight" fmla="*/ 650880 w 649440"/>
                <a:gd name="textAreaTop" fmla="*/ 0 h 115200"/>
                <a:gd name="textAreaBottom" fmla="*/ 116640 h 115200"/>
              </a:gdLst>
              <a:ahLst/>
              <a:cxnLst/>
              <a:rect l="textAreaLeft" t="textAreaTop" r="textAreaRight" b="textAreaBottom"/>
              <a:pathLst>
                <a:path w="29220" h="5243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8320" bIns="58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4" name="Google Shape;897;p 3"/>
            <p:cNvSpPr/>
            <p:nvPr/>
          </p:nvSpPr>
          <p:spPr>
            <a:xfrm>
              <a:off x="943200" y="4485240"/>
              <a:ext cx="189000" cy="338400"/>
            </a:xfrm>
            <a:custGeom>
              <a:avLst/>
              <a:gdLst>
                <a:gd name="textAreaLeft" fmla="*/ 0 w 189000"/>
                <a:gd name="textAreaRight" fmla="*/ 190440 w 189000"/>
                <a:gd name="textAreaTop" fmla="*/ 0 h 338400"/>
                <a:gd name="textAreaBottom" fmla="*/ 339840 h 338400"/>
              </a:gdLst>
              <a:ahLst/>
              <a:cxnLst/>
              <a:rect l="textAreaLeft" t="textAreaTop" r="textAreaRight" b="textAreaBottom"/>
              <a:pathLst>
                <a:path w="8559" h="15257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5" name="Google Shape;898;p 3"/>
            <p:cNvSpPr/>
            <p:nvPr/>
          </p:nvSpPr>
          <p:spPr>
            <a:xfrm>
              <a:off x="1090080" y="4425840"/>
              <a:ext cx="95400" cy="230040"/>
            </a:xfrm>
            <a:custGeom>
              <a:avLst/>
              <a:gdLst>
                <a:gd name="textAreaLeft" fmla="*/ 0 w 95400"/>
                <a:gd name="textAreaRight" fmla="*/ 96840 w 9540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48" h="10396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6" name="Google Shape;899;p 3"/>
            <p:cNvSpPr/>
            <p:nvPr/>
          </p:nvSpPr>
          <p:spPr>
            <a:xfrm>
              <a:off x="111240" y="4704120"/>
              <a:ext cx="95760" cy="230040"/>
            </a:xfrm>
            <a:custGeom>
              <a:avLst/>
              <a:gdLst>
                <a:gd name="textAreaLeft" fmla="*/ 0 w 95760"/>
                <a:gd name="textAreaRight" fmla="*/ 97200 w 9576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58" h="10396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7" name="Google Shape;900;p 3"/>
            <p:cNvSpPr/>
            <p:nvPr/>
          </p:nvSpPr>
          <p:spPr>
            <a:xfrm>
              <a:off x="902880" y="4596120"/>
              <a:ext cx="95760" cy="230040"/>
            </a:xfrm>
            <a:custGeom>
              <a:avLst/>
              <a:gdLst>
                <a:gd name="textAreaLeft" fmla="*/ 0 w 95760"/>
                <a:gd name="textAreaRight" fmla="*/ 97200 w 9576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58" h="10397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8" name="Google Shape;901;p 3"/>
            <p:cNvSpPr/>
            <p:nvPr/>
          </p:nvSpPr>
          <p:spPr>
            <a:xfrm>
              <a:off x="273240" y="4737600"/>
              <a:ext cx="86040" cy="107640"/>
            </a:xfrm>
            <a:custGeom>
              <a:avLst/>
              <a:gdLst>
                <a:gd name="textAreaLeft" fmla="*/ 0 w 86040"/>
                <a:gd name="textAreaRight" fmla="*/ 87480 w 86040"/>
                <a:gd name="textAreaTop" fmla="*/ 0 h 107640"/>
                <a:gd name="textAreaBottom" fmla="*/ 109080 h 107640"/>
              </a:gdLst>
              <a:ahLst/>
              <a:cxnLst/>
              <a:rect l="textAreaLeft" t="textAreaTop" r="textAreaRight" b="textAreaBottom"/>
              <a:pathLst>
                <a:path w="3925" h="4903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360" bIns="54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19" name="Google Shape;902;p 3"/>
            <p:cNvSpPr/>
            <p:nvPr/>
          </p:nvSpPr>
          <p:spPr>
            <a:xfrm>
              <a:off x="364320" y="4728600"/>
              <a:ext cx="53280" cy="106920"/>
            </a:xfrm>
            <a:custGeom>
              <a:avLst/>
              <a:gdLst>
                <a:gd name="textAreaLeft" fmla="*/ 0 w 53280"/>
                <a:gd name="textAreaRight" fmla="*/ 54720 w 53280"/>
                <a:gd name="textAreaTop" fmla="*/ 0 h 106920"/>
                <a:gd name="textAreaBottom" fmla="*/ 108360 h 106920"/>
              </a:gdLst>
              <a:ahLst/>
              <a:cxnLst/>
              <a:rect l="textAreaLeft" t="textAreaTop" r="textAreaRight" b="textAreaBottom"/>
              <a:pathLst>
                <a:path w="2460" h="4859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000" bIns="54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0" name="Google Shape;903;p 3"/>
            <p:cNvSpPr/>
            <p:nvPr/>
          </p:nvSpPr>
          <p:spPr>
            <a:xfrm>
              <a:off x="422280" y="4713480"/>
              <a:ext cx="94680" cy="113760"/>
            </a:xfrm>
            <a:custGeom>
              <a:avLst/>
              <a:gdLst>
                <a:gd name="textAreaLeft" fmla="*/ 0 w 94680"/>
                <a:gd name="textAreaRight" fmla="*/ 96120 w 94680"/>
                <a:gd name="textAreaTop" fmla="*/ 0 h 113760"/>
                <a:gd name="textAreaBottom" fmla="*/ 115200 h 113760"/>
              </a:gdLst>
              <a:ahLst/>
              <a:cxnLst/>
              <a:rect l="textAreaLeft" t="textAreaTop" r="textAreaRight" b="textAreaBottom"/>
              <a:pathLst>
                <a:path w="4318" h="5174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7600" bIns="57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1" name="Google Shape;904;p 3"/>
            <p:cNvSpPr/>
            <p:nvPr/>
          </p:nvSpPr>
          <p:spPr>
            <a:xfrm>
              <a:off x="532080" y="4701240"/>
              <a:ext cx="86760" cy="111240"/>
            </a:xfrm>
            <a:custGeom>
              <a:avLst/>
              <a:gdLst>
                <a:gd name="textAreaLeft" fmla="*/ 0 w 86760"/>
                <a:gd name="textAreaRight" fmla="*/ 88200 w 86760"/>
                <a:gd name="textAreaTop" fmla="*/ 0 h 111240"/>
                <a:gd name="textAreaBottom" fmla="*/ 112680 h 111240"/>
              </a:gdLst>
              <a:ahLst/>
              <a:cxnLst/>
              <a:rect l="textAreaLeft" t="textAreaTop" r="textAreaRight" b="textAreaBottom"/>
              <a:pathLst>
                <a:path w="3955" h="5056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160" bIns="56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2" name="Google Shape;905;p 3"/>
            <p:cNvSpPr/>
            <p:nvPr/>
          </p:nvSpPr>
          <p:spPr>
            <a:xfrm>
              <a:off x="626760" y="4681800"/>
              <a:ext cx="131760" cy="117360"/>
            </a:xfrm>
            <a:custGeom>
              <a:avLst/>
              <a:gdLst>
                <a:gd name="textAreaLeft" fmla="*/ 0 w 131760"/>
                <a:gd name="textAreaRight" fmla="*/ 133200 w 131760"/>
                <a:gd name="textAreaTop" fmla="*/ 0 h 117360"/>
                <a:gd name="textAreaBottom" fmla="*/ 118800 h 117360"/>
              </a:gdLst>
              <a:ahLst/>
              <a:cxnLst/>
              <a:rect l="textAreaLeft" t="textAreaTop" r="textAreaRight" b="textAreaBottom"/>
              <a:pathLst>
                <a:path w="5981" h="5341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9400" bIns="59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3" name="Google Shape;906;p 3"/>
            <p:cNvSpPr/>
            <p:nvPr/>
          </p:nvSpPr>
          <p:spPr>
            <a:xfrm>
              <a:off x="771480" y="4671000"/>
              <a:ext cx="90000" cy="110880"/>
            </a:xfrm>
            <a:custGeom>
              <a:avLst/>
              <a:gdLst>
                <a:gd name="textAreaLeft" fmla="*/ 0 w 90000"/>
                <a:gd name="textAreaRight" fmla="*/ 91440 w 90000"/>
                <a:gd name="textAreaTop" fmla="*/ 0 h 110880"/>
                <a:gd name="textAreaBottom" fmla="*/ 112320 h 110880"/>
              </a:gdLst>
              <a:ahLst/>
              <a:cxnLst/>
              <a:rect l="textAreaLeft" t="textAreaTop" r="textAreaRight" b="textAreaBottom"/>
              <a:pathLst>
                <a:path w="4102" h="5036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160" bIns="56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4" name="Google Shape;907;p 3"/>
            <p:cNvSpPr/>
            <p:nvPr/>
          </p:nvSpPr>
          <p:spPr>
            <a:xfrm>
              <a:off x="279360" y="4823640"/>
              <a:ext cx="619560" cy="147600"/>
            </a:xfrm>
            <a:custGeom>
              <a:avLst/>
              <a:gdLst>
                <a:gd name="textAreaLeft" fmla="*/ 0 w 619560"/>
                <a:gd name="textAreaRight" fmla="*/ 621000 w 619560"/>
                <a:gd name="textAreaTop" fmla="*/ 0 h 147600"/>
                <a:gd name="textAreaBottom" fmla="*/ 149040 h 147600"/>
              </a:gdLst>
              <a:ahLst/>
              <a:cxnLst/>
              <a:rect l="textAreaLeft" t="textAreaTop" r="textAreaRight" b="textAreaBottom"/>
              <a:pathLst>
                <a:path w="27883" h="670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520" bIns="74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5" name="Google Shape;908;p 3"/>
            <p:cNvSpPr/>
            <p:nvPr/>
          </p:nvSpPr>
          <p:spPr>
            <a:xfrm>
              <a:off x="227880" y="4552200"/>
              <a:ext cx="619200" cy="147600"/>
            </a:xfrm>
            <a:custGeom>
              <a:avLst/>
              <a:gdLst>
                <a:gd name="textAreaLeft" fmla="*/ 0 w 619200"/>
                <a:gd name="textAreaRight" fmla="*/ 620640 w 619200"/>
                <a:gd name="textAreaTop" fmla="*/ 0 h 147600"/>
                <a:gd name="textAreaBottom" fmla="*/ 149040 h 147600"/>
              </a:gdLst>
              <a:ahLst/>
              <a:cxnLst/>
              <a:rect l="textAreaLeft" t="textAreaTop" r="textAreaRight" b="textAreaBottom"/>
              <a:pathLst>
                <a:path w="27873" h="6699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520" bIns="74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726" name="Google Shape;909;p 3"/>
          <p:cNvGrpSpPr/>
          <p:nvPr/>
        </p:nvGrpSpPr>
        <p:grpSpPr>
          <a:xfrm>
            <a:off x="7893360" y="188280"/>
            <a:ext cx="925200" cy="869040"/>
            <a:chOff x="7893360" y="188280"/>
            <a:chExt cx="925200" cy="869040"/>
          </a:xfrm>
        </p:grpSpPr>
        <p:sp>
          <p:nvSpPr>
            <p:cNvPr id="727" name="Google Shape;910;p 3"/>
            <p:cNvSpPr/>
            <p:nvPr/>
          </p:nvSpPr>
          <p:spPr>
            <a:xfrm>
              <a:off x="7893360" y="188280"/>
              <a:ext cx="810000" cy="351720"/>
            </a:xfrm>
            <a:custGeom>
              <a:avLst/>
              <a:gdLst>
                <a:gd name="textAreaLeft" fmla="*/ 0 w 810000"/>
                <a:gd name="textAreaRight" fmla="*/ 811440 w 810000"/>
                <a:gd name="textAreaTop" fmla="*/ 0 h 351720"/>
                <a:gd name="textAreaBottom" fmla="*/ 353160 h 351720"/>
              </a:gdLst>
              <a:ahLst/>
              <a:cxnLst/>
              <a:rect l="textAreaLeft" t="textAreaTop" r="textAreaRight" b="textAreaBottom"/>
              <a:pathLst>
                <a:path w="49647" h="2161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8" name="Google Shape;911;p 3"/>
            <p:cNvSpPr/>
            <p:nvPr/>
          </p:nvSpPr>
          <p:spPr>
            <a:xfrm>
              <a:off x="7918920" y="334080"/>
              <a:ext cx="899640" cy="723240"/>
            </a:xfrm>
            <a:custGeom>
              <a:avLst/>
              <a:gdLst>
                <a:gd name="textAreaLeft" fmla="*/ 0 w 899640"/>
                <a:gd name="textAreaRight" fmla="*/ 901080 w 899640"/>
                <a:gd name="textAreaTop" fmla="*/ 0 h 723240"/>
                <a:gd name="textAreaBottom" fmla="*/ 724680 h 723240"/>
              </a:gdLst>
              <a:ahLst/>
              <a:cxnLst/>
              <a:rect l="textAreaLeft" t="textAreaTop" r="textAreaRight" b="textAreaBottom"/>
              <a:pathLst>
                <a:path w="55144" h="44353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29" name="Google Shape;912;p 3"/>
            <p:cNvSpPr/>
            <p:nvPr/>
          </p:nvSpPr>
          <p:spPr>
            <a:xfrm>
              <a:off x="7911720" y="202320"/>
              <a:ext cx="768600" cy="315720"/>
            </a:xfrm>
            <a:custGeom>
              <a:avLst/>
              <a:gdLst>
                <a:gd name="textAreaLeft" fmla="*/ 0 w 768600"/>
                <a:gd name="textAreaRight" fmla="*/ 770040 w 768600"/>
                <a:gd name="textAreaTop" fmla="*/ 0 h 315720"/>
                <a:gd name="textAreaBottom" fmla="*/ 317160 h 315720"/>
              </a:gdLst>
              <a:ahLst/>
              <a:cxnLst/>
              <a:rect l="textAreaLeft" t="textAreaTop" r="textAreaRight" b="textAreaBottom"/>
              <a:pathLst>
                <a:path w="47129" h="19405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0" name="Google Shape;913;p 3"/>
            <p:cNvSpPr/>
            <p:nvPr/>
          </p:nvSpPr>
          <p:spPr>
            <a:xfrm>
              <a:off x="8045640" y="388800"/>
              <a:ext cx="114840" cy="7344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440"/>
                <a:gd name="textAreaBottom" fmla="*/ 74880 h 73440"/>
              </a:gdLst>
              <a:ahLst/>
              <a:cxnLst/>
              <a:rect l="textAreaLeft" t="textAreaTop" r="textAreaRight" b="textAreaBottom"/>
              <a:pathLst>
                <a:path w="7112" h="4575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1" name="Google Shape;914;p 3"/>
            <p:cNvSpPr/>
            <p:nvPr/>
          </p:nvSpPr>
          <p:spPr>
            <a:xfrm>
              <a:off x="7929360" y="429840"/>
              <a:ext cx="114840" cy="7344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440"/>
                <a:gd name="textAreaBottom" fmla="*/ 74880 h 73440"/>
              </a:gdLst>
              <a:ahLst/>
              <a:cxnLst/>
              <a:rect l="textAreaLeft" t="textAreaTop" r="textAreaRight" b="textAreaBottom"/>
              <a:pathLst>
                <a:path w="7112" h="4574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2" name="Google Shape;915;p 3"/>
            <p:cNvSpPr/>
            <p:nvPr/>
          </p:nvSpPr>
          <p:spPr>
            <a:xfrm>
              <a:off x="8175600" y="344880"/>
              <a:ext cx="114840" cy="7380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3" name="Google Shape;916;p 3"/>
            <p:cNvSpPr/>
            <p:nvPr/>
          </p:nvSpPr>
          <p:spPr>
            <a:xfrm>
              <a:off x="8305920" y="300600"/>
              <a:ext cx="114840" cy="7380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7112" h="4614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4" name="Google Shape;917;p 3"/>
            <p:cNvSpPr/>
            <p:nvPr/>
          </p:nvSpPr>
          <p:spPr>
            <a:xfrm>
              <a:off x="8436600" y="256320"/>
              <a:ext cx="114840" cy="7380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5" name="Google Shape;918;p 3"/>
            <p:cNvSpPr/>
            <p:nvPr/>
          </p:nvSpPr>
          <p:spPr>
            <a:xfrm>
              <a:off x="7936560" y="348480"/>
              <a:ext cx="860040" cy="687240"/>
            </a:xfrm>
            <a:custGeom>
              <a:avLst/>
              <a:gdLst>
                <a:gd name="textAreaLeft" fmla="*/ 0 w 860040"/>
                <a:gd name="textAreaRight" fmla="*/ 861480 w 860040"/>
                <a:gd name="textAreaTop" fmla="*/ 0 h 687240"/>
                <a:gd name="textAreaBottom" fmla="*/ 688680 h 687240"/>
              </a:gdLst>
              <a:ahLst/>
              <a:cxnLst/>
              <a:rect l="textAreaLeft" t="textAreaTop" r="textAreaRight" b="textAreaBottom"/>
              <a:pathLst>
                <a:path w="52725" h="42133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6" name="Google Shape;919;p 3"/>
            <p:cNvSpPr/>
            <p:nvPr/>
          </p:nvSpPr>
          <p:spPr>
            <a:xfrm>
              <a:off x="8019360" y="617040"/>
              <a:ext cx="42840" cy="42480"/>
            </a:xfrm>
            <a:custGeom>
              <a:avLst/>
              <a:gdLst>
                <a:gd name="textAreaLeft" fmla="*/ 0 w 42840"/>
                <a:gd name="textAreaRight" fmla="*/ 44280 w 42840"/>
                <a:gd name="textAreaTop" fmla="*/ 0 h 42480"/>
                <a:gd name="textAreaBottom" fmla="*/ 43920 h 42480"/>
              </a:gdLst>
              <a:ahLst/>
              <a:cxnLst/>
              <a:rect l="textAreaLeft" t="textAreaTop" r="textAreaRight" b="textAreaBottom"/>
              <a:pathLst>
                <a:path w="2706" h="2686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960" bIns="219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7" name="Google Shape;920;p 3"/>
            <p:cNvSpPr/>
            <p:nvPr/>
          </p:nvSpPr>
          <p:spPr>
            <a:xfrm>
              <a:off x="8069040" y="609840"/>
              <a:ext cx="11160" cy="39240"/>
            </a:xfrm>
            <a:custGeom>
              <a:avLst/>
              <a:gdLst>
                <a:gd name="textAreaLeft" fmla="*/ 0 w 11160"/>
                <a:gd name="textAreaRight" fmla="*/ 12600 w 11160"/>
                <a:gd name="textAreaTop" fmla="*/ 0 h 39240"/>
                <a:gd name="textAreaBottom" fmla="*/ 40680 h 39240"/>
              </a:gdLst>
              <a:ahLst/>
              <a:cxnLst/>
              <a:rect l="textAreaLeft" t="textAreaTop" r="textAreaRight" b="textAreaBottom"/>
              <a:pathLst>
                <a:path w="778" h="249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8" name="Google Shape;921;p 3"/>
            <p:cNvSpPr/>
            <p:nvPr/>
          </p:nvSpPr>
          <p:spPr>
            <a:xfrm>
              <a:off x="8089200" y="602640"/>
              <a:ext cx="38880" cy="42120"/>
            </a:xfrm>
            <a:custGeom>
              <a:avLst/>
              <a:gdLst>
                <a:gd name="textAreaLeft" fmla="*/ 0 w 38880"/>
                <a:gd name="textAreaRight" fmla="*/ 40320 w 3888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39" name="Google Shape;922;p 3"/>
            <p:cNvSpPr/>
            <p:nvPr/>
          </p:nvSpPr>
          <p:spPr>
            <a:xfrm>
              <a:off x="8133120" y="591120"/>
              <a:ext cx="35280" cy="44280"/>
            </a:xfrm>
            <a:custGeom>
              <a:avLst/>
              <a:gdLst>
                <a:gd name="textAreaLeft" fmla="*/ 0 w 35280"/>
                <a:gd name="textAreaRight" fmla="*/ 36720 w 35280"/>
                <a:gd name="textAreaTop" fmla="*/ 0 h 44280"/>
                <a:gd name="textAreaBottom" fmla="*/ 45720 h 44280"/>
              </a:gdLst>
              <a:ahLst/>
              <a:cxnLst/>
              <a:rect l="textAreaLeft" t="textAreaTop" r="textAreaRight" b="textAreaBottom"/>
              <a:pathLst>
                <a:path w="2243" h="2794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0" name="Google Shape;923;p 3"/>
            <p:cNvSpPr/>
            <p:nvPr/>
          </p:nvSpPr>
          <p:spPr>
            <a:xfrm>
              <a:off x="8172000" y="583560"/>
              <a:ext cx="39600" cy="40320"/>
            </a:xfrm>
            <a:custGeom>
              <a:avLst/>
              <a:gdLst>
                <a:gd name="textAreaLeft" fmla="*/ 0 w 39600"/>
                <a:gd name="textAreaRight" fmla="*/ 41040 w 39600"/>
                <a:gd name="textAreaTop" fmla="*/ 0 h 40320"/>
                <a:gd name="textAreaBottom" fmla="*/ 41760 h 40320"/>
              </a:gdLst>
              <a:ahLst/>
              <a:cxnLst/>
              <a:rect l="textAreaLeft" t="textAreaTop" r="textAreaRight" b="textAreaBottom"/>
              <a:pathLst>
                <a:path w="2509" h="2553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1" name="Google Shape;924;p 3"/>
            <p:cNvSpPr/>
            <p:nvPr/>
          </p:nvSpPr>
          <p:spPr>
            <a:xfrm>
              <a:off x="8210520" y="573480"/>
              <a:ext cx="31680" cy="42120"/>
            </a:xfrm>
            <a:custGeom>
              <a:avLst/>
              <a:gdLst>
                <a:gd name="textAreaLeft" fmla="*/ 0 w 31680"/>
                <a:gd name="textAreaRight" fmla="*/ 33120 w 3168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2017" h="2676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2" name="Google Shape;925;p 3"/>
            <p:cNvSpPr/>
            <p:nvPr/>
          </p:nvSpPr>
          <p:spPr>
            <a:xfrm>
              <a:off x="8249760" y="566640"/>
              <a:ext cx="45360" cy="39960"/>
            </a:xfrm>
            <a:custGeom>
              <a:avLst/>
              <a:gdLst>
                <a:gd name="textAreaLeft" fmla="*/ 0 w 45360"/>
                <a:gd name="textAreaRight" fmla="*/ 46800 w 45360"/>
                <a:gd name="textAreaTop" fmla="*/ 0 h 39960"/>
                <a:gd name="textAreaBottom" fmla="*/ 41400 h 39960"/>
              </a:gdLst>
              <a:ahLst/>
              <a:cxnLst/>
              <a:rect l="textAreaLeft" t="textAreaTop" r="textAreaRight" b="textAreaBottom"/>
              <a:pathLst>
                <a:path w="2862" h="2543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520" bIns="20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3" name="Google Shape;926;p 3"/>
            <p:cNvSpPr/>
            <p:nvPr/>
          </p:nvSpPr>
          <p:spPr>
            <a:xfrm>
              <a:off x="8302320" y="556920"/>
              <a:ext cx="38880" cy="42120"/>
            </a:xfrm>
            <a:custGeom>
              <a:avLst/>
              <a:gdLst>
                <a:gd name="textAreaLeft" fmla="*/ 0 w 38880"/>
                <a:gd name="textAreaRight" fmla="*/ 40320 w 3888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4" name="Google Shape;927;p 3"/>
            <p:cNvSpPr/>
            <p:nvPr/>
          </p:nvSpPr>
          <p:spPr>
            <a:xfrm>
              <a:off x="8092800" y="861480"/>
              <a:ext cx="45000" cy="43920"/>
            </a:xfrm>
            <a:custGeom>
              <a:avLst/>
              <a:gdLst>
                <a:gd name="textAreaLeft" fmla="*/ 0 w 45000"/>
                <a:gd name="textAreaRight" fmla="*/ 46440 w 45000"/>
                <a:gd name="textAreaTop" fmla="*/ 0 h 43920"/>
                <a:gd name="textAreaBottom" fmla="*/ 45360 h 43920"/>
              </a:gdLst>
              <a:ahLst/>
              <a:cxnLst/>
              <a:rect l="textAreaLeft" t="textAreaTop" r="textAreaRight" b="textAreaBottom"/>
              <a:pathLst>
                <a:path w="2843" h="2775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5" name="Google Shape;928;p 3"/>
            <p:cNvSpPr/>
            <p:nvPr/>
          </p:nvSpPr>
          <p:spPr>
            <a:xfrm>
              <a:off x="8144280" y="853920"/>
              <a:ext cx="42120" cy="37440"/>
            </a:xfrm>
            <a:custGeom>
              <a:avLst/>
              <a:gdLst>
                <a:gd name="textAreaLeft" fmla="*/ 0 w 42120"/>
                <a:gd name="textAreaRight" fmla="*/ 43560 w 42120"/>
                <a:gd name="textAreaTop" fmla="*/ 0 h 37440"/>
                <a:gd name="textAreaBottom" fmla="*/ 38880 h 37440"/>
              </a:gdLst>
              <a:ahLst/>
              <a:cxnLst/>
              <a:rect l="textAreaLeft" t="textAreaTop" r="textAreaRight" b="textAreaBottom"/>
              <a:pathLst>
                <a:path w="2666" h="2375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440" bIns="19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6" name="Google Shape;929;p 3"/>
            <p:cNvSpPr/>
            <p:nvPr/>
          </p:nvSpPr>
          <p:spPr>
            <a:xfrm>
              <a:off x="8186040" y="842040"/>
              <a:ext cx="35280" cy="39960"/>
            </a:xfrm>
            <a:custGeom>
              <a:avLst/>
              <a:gdLst>
                <a:gd name="textAreaLeft" fmla="*/ 0 w 35280"/>
                <a:gd name="textAreaRight" fmla="*/ 36720 w 35280"/>
                <a:gd name="textAreaTop" fmla="*/ 0 h 39960"/>
                <a:gd name="textAreaBottom" fmla="*/ 41400 h 39960"/>
              </a:gdLst>
              <a:ahLst/>
              <a:cxnLst/>
              <a:rect l="textAreaLeft" t="textAreaTop" r="textAreaRight" b="textAreaBottom"/>
              <a:pathLst>
                <a:path w="2243" h="2528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520" bIns="20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7" name="Google Shape;930;p 3"/>
            <p:cNvSpPr/>
            <p:nvPr/>
          </p:nvSpPr>
          <p:spPr>
            <a:xfrm>
              <a:off x="8230680" y="839520"/>
              <a:ext cx="10800" cy="36360"/>
            </a:xfrm>
            <a:custGeom>
              <a:avLst/>
              <a:gdLst>
                <a:gd name="textAreaLeft" fmla="*/ 0 w 10800"/>
                <a:gd name="textAreaRight" fmla="*/ 12240 w 10800"/>
                <a:gd name="textAreaTop" fmla="*/ 0 h 36360"/>
                <a:gd name="textAreaBottom" fmla="*/ 37800 h 36360"/>
              </a:gdLst>
              <a:ahLst/>
              <a:cxnLst/>
              <a:rect l="textAreaLeft" t="textAreaTop" r="textAreaRight" b="textAreaBottom"/>
              <a:pathLst>
                <a:path w="739" h="2322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8" name="Google Shape;931;p 3"/>
            <p:cNvSpPr/>
            <p:nvPr/>
          </p:nvSpPr>
          <p:spPr>
            <a:xfrm>
              <a:off x="8249400" y="830520"/>
              <a:ext cx="32760" cy="41040"/>
            </a:xfrm>
            <a:custGeom>
              <a:avLst/>
              <a:gdLst>
                <a:gd name="textAreaLeft" fmla="*/ 0 w 32760"/>
                <a:gd name="textAreaRight" fmla="*/ 34200 w 32760"/>
                <a:gd name="textAreaTop" fmla="*/ 0 h 41040"/>
                <a:gd name="textAreaBottom" fmla="*/ 42480 h 41040"/>
              </a:gdLst>
              <a:ahLst/>
              <a:cxnLst/>
              <a:rect l="textAreaLeft" t="textAreaTop" r="textAreaRight" b="textAreaBottom"/>
              <a:pathLst>
                <a:path w="2096" h="2607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49" name="Google Shape;932;p 3"/>
            <p:cNvSpPr/>
            <p:nvPr/>
          </p:nvSpPr>
          <p:spPr>
            <a:xfrm>
              <a:off x="8482320" y="37692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8" h="5616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0" name="Google Shape;933;p 3"/>
            <p:cNvSpPr/>
            <p:nvPr/>
          </p:nvSpPr>
          <p:spPr>
            <a:xfrm>
              <a:off x="8603280" y="35100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1" name="Google Shape;934;p 3"/>
            <p:cNvSpPr/>
            <p:nvPr/>
          </p:nvSpPr>
          <p:spPr>
            <a:xfrm>
              <a:off x="8348400" y="40716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2" name="Google Shape;935;p 3"/>
            <p:cNvSpPr/>
            <p:nvPr/>
          </p:nvSpPr>
          <p:spPr>
            <a:xfrm>
              <a:off x="8214480" y="437400"/>
              <a:ext cx="78480" cy="90360"/>
            </a:xfrm>
            <a:custGeom>
              <a:avLst/>
              <a:gdLst>
                <a:gd name="textAreaLeft" fmla="*/ 0 w 78480"/>
                <a:gd name="textAreaRight" fmla="*/ 79920 w 7848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898" h="5607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3" name="Google Shape;936;p 3"/>
            <p:cNvSpPr/>
            <p:nvPr/>
          </p:nvSpPr>
          <p:spPr>
            <a:xfrm>
              <a:off x="8079840" y="46800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4" name="Google Shape;937;p 3"/>
            <p:cNvSpPr/>
            <p:nvPr/>
          </p:nvSpPr>
          <p:spPr>
            <a:xfrm>
              <a:off x="7952760" y="496800"/>
              <a:ext cx="78480" cy="90000"/>
            </a:xfrm>
            <a:custGeom>
              <a:avLst/>
              <a:gdLst>
                <a:gd name="textAreaLeft" fmla="*/ 0 w 78480"/>
                <a:gd name="textAreaRight" fmla="*/ 79920 w 78480"/>
                <a:gd name="textAreaTop" fmla="*/ 0 h 90000"/>
                <a:gd name="textAreaBottom" fmla="*/ 91440 h 90000"/>
              </a:gdLst>
              <a:ahLst/>
              <a:cxnLst/>
              <a:rect l="textAreaLeft" t="textAreaTop" r="textAreaRight" b="textAreaBottom"/>
              <a:pathLst>
                <a:path w="4899" h="5597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5" name="Google Shape;938;p 3"/>
            <p:cNvSpPr/>
            <p:nvPr/>
          </p:nvSpPr>
          <p:spPr>
            <a:xfrm>
              <a:off x="7950240" y="418680"/>
              <a:ext cx="757440" cy="170280"/>
            </a:xfrm>
            <a:custGeom>
              <a:avLst/>
              <a:gdLst>
                <a:gd name="textAreaLeft" fmla="*/ 0 w 757440"/>
                <a:gd name="textAreaRight" fmla="*/ 758880 w 757440"/>
                <a:gd name="textAreaTop" fmla="*/ 0 h 170280"/>
                <a:gd name="textAreaBottom" fmla="*/ 171720 h 170280"/>
              </a:gdLst>
              <a:ahLst/>
              <a:cxnLst/>
              <a:rect l="textAreaLeft" t="textAreaTop" r="textAreaRight" b="textAreaBottom"/>
              <a:pathLst>
                <a:path w="46432" h="10506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5680" bIns="85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6" name="Google Shape;939;p 3"/>
            <p:cNvSpPr/>
            <p:nvPr/>
          </p:nvSpPr>
          <p:spPr>
            <a:xfrm>
              <a:off x="8020080" y="558000"/>
              <a:ext cx="660240" cy="141840"/>
            </a:xfrm>
            <a:custGeom>
              <a:avLst/>
              <a:gdLst>
                <a:gd name="textAreaLeft" fmla="*/ 0 w 660240"/>
                <a:gd name="textAreaRight" fmla="*/ 661680 w 660240"/>
                <a:gd name="textAreaTop" fmla="*/ 0 h 141840"/>
                <a:gd name="textAreaBottom" fmla="*/ 143280 h 141840"/>
              </a:gdLst>
              <a:ahLst/>
              <a:cxnLst/>
              <a:rect l="textAreaLeft" t="textAreaTop" r="textAreaRight" b="textAreaBottom"/>
              <a:pathLst>
                <a:path w="40484" h="8775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1640" bIns="71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7" name="Google Shape;940;p 3"/>
            <p:cNvSpPr/>
            <p:nvPr/>
          </p:nvSpPr>
          <p:spPr>
            <a:xfrm>
              <a:off x="8055360" y="709920"/>
              <a:ext cx="659880" cy="141840"/>
            </a:xfrm>
            <a:custGeom>
              <a:avLst/>
              <a:gdLst>
                <a:gd name="textAreaLeft" fmla="*/ 0 w 659880"/>
                <a:gd name="textAreaRight" fmla="*/ 661320 w 659880"/>
                <a:gd name="textAreaTop" fmla="*/ 0 h 141840"/>
                <a:gd name="textAreaBottom" fmla="*/ 143280 h 141840"/>
              </a:gdLst>
              <a:ahLst/>
              <a:cxnLst/>
              <a:rect l="textAreaLeft" t="textAreaTop" r="textAreaRight" b="textAreaBottom"/>
              <a:pathLst>
                <a:path w="40459" h="8778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1640" bIns="71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8" name="Google Shape;941;p 3"/>
            <p:cNvSpPr/>
            <p:nvPr/>
          </p:nvSpPr>
          <p:spPr>
            <a:xfrm>
              <a:off x="8170560" y="665640"/>
              <a:ext cx="34200" cy="151560"/>
            </a:xfrm>
            <a:custGeom>
              <a:avLst/>
              <a:gdLst>
                <a:gd name="textAreaLeft" fmla="*/ 0 w 34200"/>
                <a:gd name="textAreaRight" fmla="*/ 35640 w 34200"/>
                <a:gd name="textAreaTop" fmla="*/ 0 h 151560"/>
                <a:gd name="textAreaBottom" fmla="*/ 153000 h 151560"/>
              </a:gdLst>
              <a:ahLst/>
              <a:cxnLst/>
              <a:rect l="textAreaLeft" t="textAreaTop" r="textAreaRight" b="textAreaBottom"/>
              <a:pathLst>
                <a:path w="2184" h="9369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6320" bIns="76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59" name="Google Shape;942;p 3"/>
            <p:cNvSpPr/>
            <p:nvPr/>
          </p:nvSpPr>
          <p:spPr>
            <a:xfrm>
              <a:off x="8514360" y="595080"/>
              <a:ext cx="34920" cy="153000"/>
            </a:xfrm>
            <a:custGeom>
              <a:avLst/>
              <a:gdLst>
                <a:gd name="textAreaLeft" fmla="*/ 0 w 34920"/>
                <a:gd name="textAreaRight" fmla="*/ 36360 w 34920"/>
                <a:gd name="textAreaTop" fmla="*/ 0 h 153000"/>
                <a:gd name="textAreaBottom" fmla="*/ 154440 h 153000"/>
              </a:gdLst>
              <a:ahLst/>
              <a:cxnLst/>
              <a:rect l="textAreaLeft" t="textAreaTop" r="textAreaRight" b="textAreaBottom"/>
              <a:pathLst>
                <a:path w="2214" h="9458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040" bIns="770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0" name="Google Shape;943;p 3"/>
            <p:cNvSpPr/>
            <p:nvPr/>
          </p:nvSpPr>
          <p:spPr>
            <a:xfrm>
              <a:off x="8085240" y="828720"/>
              <a:ext cx="645480" cy="139320"/>
            </a:xfrm>
            <a:custGeom>
              <a:avLst/>
              <a:gdLst>
                <a:gd name="textAreaLeft" fmla="*/ 0 w 645480"/>
                <a:gd name="textAreaRight" fmla="*/ 646920 w 645480"/>
                <a:gd name="textAreaTop" fmla="*/ 0 h 139320"/>
                <a:gd name="textAreaBottom" fmla="*/ 140760 h 139320"/>
              </a:gdLst>
              <a:ahLst/>
              <a:cxnLst/>
              <a:rect l="textAreaLeft" t="textAreaTop" r="textAreaRight" b="textAreaBottom"/>
              <a:pathLst>
                <a:path w="39586" h="8621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0200" bIns="70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1" name="Google Shape;944;p 3"/>
            <p:cNvSpPr/>
            <p:nvPr/>
          </p:nvSpPr>
          <p:spPr>
            <a:xfrm>
              <a:off x="8036280" y="724320"/>
              <a:ext cx="30600" cy="32760"/>
            </a:xfrm>
            <a:custGeom>
              <a:avLst/>
              <a:gdLst>
                <a:gd name="textAreaLeft" fmla="*/ 0 w 30600"/>
                <a:gd name="textAreaRight" fmla="*/ 32040 w 30600"/>
                <a:gd name="textAreaTop" fmla="*/ 0 h 32760"/>
                <a:gd name="textAreaBottom" fmla="*/ 34200 h 32760"/>
              </a:gdLst>
              <a:ahLst/>
              <a:cxnLst/>
              <a:rect l="textAreaLeft" t="textAreaTop" r="textAreaRight" b="textAreaBottom"/>
              <a:pathLst>
                <a:path w="1958" h="2097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2" name="Google Shape;945;p 3"/>
            <p:cNvSpPr/>
            <p:nvPr/>
          </p:nvSpPr>
          <p:spPr>
            <a:xfrm>
              <a:off x="8069400" y="714600"/>
              <a:ext cx="39240" cy="32400"/>
            </a:xfrm>
            <a:custGeom>
              <a:avLst/>
              <a:gdLst>
                <a:gd name="textAreaLeft" fmla="*/ 0 w 39240"/>
                <a:gd name="textAreaRight" fmla="*/ 40680 w 39240"/>
                <a:gd name="textAreaTop" fmla="*/ 0 h 32400"/>
                <a:gd name="textAreaBottom" fmla="*/ 33840 h 32400"/>
              </a:gdLst>
              <a:ahLst/>
              <a:cxnLst/>
              <a:rect l="textAreaLeft" t="textAreaTop" r="textAreaRight" b="textAreaBottom"/>
              <a:pathLst>
                <a:path w="2497" h="2062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3" name="Google Shape;946;p 3"/>
            <p:cNvSpPr/>
            <p:nvPr/>
          </p:nvSpPr>
          <p:spPr>
            <a:xfrm>
              <a:off x="8112240" y="709560"/>
              <a:ext cx="26280" cy="3024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0240"/>
                <a:gd name="textAreaBottom" fmla="*/ 31680 h 30240"/>
              </a:gdLst>
              <a:ahLst/>
              <a:cxnLst/>
              <a:rect l="textAreaLeft" t="textAreaTop" r="textAreaRight" b="textAreaBottom"/>
              <a:pathLst>
                <a:path w="1703" h="1938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4" name="Google Shape;947;p 3"/>
            <p:cNvSpPr/>
            <p:nvPr/>
          </p:nvSpPr>
          <p:spPr>
            <a:xfrm>
              <a:off x="8141400" y="702720"/>
              <a:ext cx="26280" cy="3024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0240"/>
                <a:gd name="textAreaBottom" fmla="*/ 31680 h 30240"/>
              </a:gdLst>
              <a:ahLst/>
              <a:cxnLst/>
              <a:rect l="textAreaLeft" t="textAreaTop" r="textAreaRight" b="textAreaBottom"/>
              <a:pathLst>
                <a:path w="1702" h="1938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5" name="Google Shape;948;p 3"/>
            <p:cNvSpPr/>
            <p:nvPr/>
          </p:nvSpPr>
          <p:spPr>
            <a:xfrm>
              <a:off x="8202600" y="685080"/>
              <a:ext cx="26280" cy="3132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702" h="2013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6" name="Google Shape;949;p 3"/>
            <p:cNvSpPr/>
            <p:nvPr/>
          </p:nvSpPr>
          <p:spPr>
            <a:xfrm>
              <a:off x="8233560" y="677160"/>
              <a:ext cx="30960" cy="3132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978" h="2003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7" name="Google Shape;950;p 3"/>
            <p:cNvSpPr/>
            <p:nvPr/>
          </p:nvSpPr>
          <p:spPr>
            <a:xfrm>
              <a:off x="8269920" y="668160"/>
              <a:ext cx="27720" cy="34560"/>
            </a:xfrm>
            <a:custGeom>
              <a:avLst/>
              <a:gdLst>
                <a:gd name="textAreaLeft" fmla="*/ 0 w 27720"/>
                <a:gd name="textAreaRight" fmla="*/ 29160 w 27720"/>
                <a:gd name="textAreaTop" fmla="*/ 0 h 34560"/>
                <a:gd name="textAreaBottom" fmla="*/ 36000 h 3456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000" bIns="18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8" name="Google Shape;951;p 3"/>
            <p:cNvSpPr/>
            <p:nvPr/>
          </p:nvSpPr>
          <p:spPr>
            <a:xfrm>
              <a:off x="8303040" y="659520"/>
              <a:ext cx="31680" cy="35640"/>
            </a:xfrm>
            <a:custGeom>
              <a:avLst/>
              <a:gdLst>
                <a:gd name="textAreaLeft" fmla="*/ 0 w 31680"/>
                <a:gd name="textAreaRight" fmla="*/ 33120 w 31680"/>
                <a:gd name="textAreaTop" fmla="*/ 0 h 35640"/>
                <a:gd name="textAreaBottom" fmla="*/ 37080 h 35640"/>
              </a:gdLst>
              <a:ahLst/>
              <a:cxnLst/>
              <a:rect l="textAreaLeft" t="textAreaTop" r="textAreaRight" b="textAreaBottom"/>
              <a:pathLst>
                <a:path w="2027" h="2263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360" bIns="18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69" name="Google Shape;952;p 3"/>
            <p:cNvSpPr/>
            <p:nvPr/>
          </p:nvSpPr>
          <p:spPr>
            <a:xfrm>
              <a:off x="8342280" y="651600"/>
              <a:ext cx="27720" cy="34560"/>
            </a:xfrm>
            <a:custGeom>
              <a:avLst/>
              <a:gdLst>
                <a:gd name="textAreaLeft" fmla="*/ 0 w 27720"/>
                <a:gd name="textAreaRight" fmla="*/ 29160 w 27720"/>
                <a:gd name="textAreaTop" fmla="*/ 0 h 34560"/>
                <a:gd name="textAreaBottom" fmla="*/ 36000 h 3456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000" bIns="18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0" name="Google Shape;953;p 3"/>
            <p:cNvSpPr/>
            <p:nvPr/>
          </p:nvSpPr>
          <p:spPr>
            <a:xfrm>
              <a:off x="8540640" y="607320"/>
              <a:ext cx="30960" cy="3132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977" h="2002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1" name="Google Shape;954;p 3"/>
            <p:cNvSpPr/>
            <p:nvPr/>
          </p:nvSpPr>
          <p:spPr>
            <a:xfrm>
              <a:off x="8576640" y="597240"/>
              <a:ext cx="30240" cy="33120"/>
            </a:xfrm>
            <a:custGeom>
              <a:avLst/>
              <a:gdLst>
                <a:gd name="textAreaLeft" fmla="*/ 0 w 30240"/>
                <a:gd name="textAreaRight" fmla="*/ 31680 w 30240"/>
                <a:gd name="textAreaTop" fmla="*/ 0 h 33120"/>
                <a:gd name="textAreaBottom" fmla="*/ 34560 h 33120"/>
              </a:gdLst>
              <a:ahLst/>
              <a:cxnLst/>
              <a:rect l="textAreaLeft" t="textAreaTop" r="textAreaRight" b="textAreaBottom"/>
              <a:pathLst>
                <a:path w="1938" h="2123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72" name="Google Shape;955;p 3"/>
            <p:cNvSpPr/>
            <p:nvPr/>
          </p:nvSpPr>
          <p:spPr>
            <a:xfrm>
              <a:off x="8609760" y="589680"/>
              <a:ext cx="24120" cy="32760"/>
            </a:xfrm>
            <a:custGeom>
              <a:avLst/>
              <a:gdLst>
                <a:gd name="textAreaLeft" fmla="*/ 0 w 24120"/>
                <a:gd name="textAreaRight" fmla="*/ 25560 w 24120"/>
                <a:gd name="textAreaTop" fmla="*/ 0 h 32760"/>
                <a:gd name="textAreaBottom" fmla="*/ 34200 h 32760"/>
              </a:gdLst>
              <a:ahLst/>
              <a:cxnLst/>
              <a:rect l="textAreaLeft" t="textAreaTop" r="textAreaRight" b="textAreaBottom"/>
              <a:pathLst>
                <a:path w="1574" h="2096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3" name="" descr=""/>
          <p:cNvPicPr/>
          <p:nvPr/>
        </p:nvPicPr>
        <p:blipFill>
          <a:blip r:embed="rId1"/>
          <a:stretch/>
        </p:blipFill>
        <p:spPr>
          <a:xfrm>
            <a:off x="0" y="113760"/>
            <a:ext cx="9143280" cy="4993560"/>
          </a:xfrm>
          <a:prstGeom prst="rect">
            <a:avLst/>
          </a:prstGeom>
          <a:noFill/>
          <a:ln w="0">
            <a:noFill/>
          </a:ln>
        </p:spPr>
      </p:pic>
      <p:sp>
        <p:nvSpPr>
          <p:cNvPr id="774" name="PlaceHolder 18"/>
          <p:cNvSpPr/>
          <p:nvPr/>
        </p:nvSpPr>
        <p:spPr>
          <a:xfrm>
            <a:off x="6695640" y="0"/>
            <a:ext cx="2339640" cy="1331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4000" strike="noStrike" u="none">
                <a:solidFill>
                  <a:srgbClr val="9e855c"/>
                </a:solidFill>
                <a:effectLst/>
                <a:uFillTx/>
                <a:latin typeface="Rajdhani"/>
                <a:ea typeface="Rajdhani"/>
              </a:rPr>
              <a:t>Workflow</a:t>
            </a:r>
            <a:r>
              <a:rPr b="1" lang="en" sz="4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 </a:t>
            </a:r>
            <a:br>
              <a:rPr sz="4000"/>
            </a:br>
            <a:r>
              <a:rPr b="1" lang="en" sz="4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Chart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5" name="PlaceHolder 1"/>
          <p:cNvSpPr>
            <a:spLocks noGrp="1"/>
          </p:cNvSpPr>
          <p:nvPr>
            <p:ph type="title"/>
          </p:nvPr>
        </p:nvSpPr>
        <p:spPr>
          <a:xfrm>
            <a:off x="720000" y="660960"/>
            <a:ext cx="485964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15000"/>
              </a:lnSpc>
              <a:buNone/>
              <a:tabLst>
                <a:tab algn="l" pos="0"/>
              </a:tabLst>
            </a:pPr>
            <a:r>
              <a:rPr b="1" lang="en" sz="4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Proposed</a:t>
            </a:r>
            <a:r>
              <a:rPr b="1" lang="en" sz="4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 Tech Stack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76" name="Google Shape;663;p 2"/>
          <p:cNvSpPr/>
          <p:nvPr/>
        </p:nvSpPr>
        <p:spPr>
          <a:xfrm>
            <a:off x="720000" y="1443600"/>
            <a:ext cx="3959640" cy="478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0" tIns="91440" bIns="91440" anchor="t">
            <a:noAutofit/>
          </a:bodyPr>
          <a:p>
            <a:pPr>
              <a:lnSpc>
                <a:spcPct val="100000"/>
              </a:lnSpc>
              <a:tabLst>
                <a:tab algn="l" pos="0"/>
              </a:tabLst>
            </a:pPr>
            <a:r>
              <a:rPr b="1" lang="en" sz="1200" strike="noStrike" u="none">
                <a:solidFill>
                  <a:schemeClr val="lt2"/>
                </a:solidFill>
                <a:effectLst/>
                <a:uFillTx/>
                <a:latin typeface="Fira Sans"/>
                <a:ea typeface="Fira Sans"/>
              </a:rPr>
              <a:t>An End-to-End Cloud Data Pipeline</a:t>
            </a:r>
            <a:endParaRPr b="0" lang="en-GB" sz="1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aphicFrame>
        <p:nvGraphicFramePr>
          <p:cNvPr id="777" name="Google Shape;664;p 2"/>
          <p:cNvGraphicFramePr/>
          <p:nvPr/>
        </p:nvGraphicFramePr>
        <p:xfrm>
          <a:off x="720000" y="1969920"/>
          <a:ext cx="7919640" cy="2285280"/>
        </p:xfrm>
        <a:graphic>
          <a:graphicData uri="http://schemas.openxmlformats.org/drawingml/2006/table">
            <a:tbl>
              <a:tblPr/>
              <a:tblGrid>
                <a:gridCol w="1946520"/>
                <a:gridCol w="1946520"/>
                <a:gridCol w="4026960"/>
              </a:tblGrid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" sz="13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  <a:ea typeface="Rajdhani"/>
                        </a:rPr>
                        <a:t>Security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IAM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Creating the roles with the needed permissions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" sz="13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  <a:ea typeface="Rajdhani"/>
                        </a:rPr>
                        <a:t>Ingest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Lambda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Fetches data from API.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" sz="13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  <a:ea typeface="Rajdhani"/>
                        </a:rPr>
                        <a:t>Load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S3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Raw CSVs stored in S3 Data Lake.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" sz="13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  <a:ea typeface="Rajdhani"/>
                        </a:rPr>
                        <a:t>Transform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Glue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Crawls metadata and cleans data.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" sz="13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  <a:ea typeface="Rajdhani"/>
                        </a:rPr>
                        <a:t>Serve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Athena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Queries the optimized table.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1" lang="en" sz="1300" strike="noStrike" u="sng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  <a:ea typeface="Rajdhani"/>
                        </a:rPr>
                        <a:t>Visualize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MS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Power BI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Consumes data via Athena.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778" name="Google Shape;667;p 2"/>
          <p:cNvGrpSpPr/>
          <p:nvPr/>
        </p:nvGrpSpPr>
        <p:grpSpPr>
          <a:xfrm>
            <a:off x="7348320" y="-75600"/>
            <a:ext cx="1694160" cy="1720800"/>
            <a:chOff x="7348320" y="-75600"/>
            <a:chExt cx="1694160" cy="1720800"/>
          </a:xfrm>
        </p:grpSpPr>
        <p:sp>
          <p:nvSpPr>
            <p:cNvPr id="779" name="Google Shape;668;p 2"/>
            <p:cNvSpPr/>
            <p:nvPr/>
          </p:nvSpPr>
          <p:spPr>
            <a:xfrm rot="870600">
              <a:off x="7503840" y="74880"/>
              <a:ext cx="1382400" cy="1419840"/>
            </a:xfrm>
            <a:custGeom>
              <a:avLst/>
              <a:gdLst>
                <a:gd name="textAreaLeft" fmla="*/ 0 w 1382400"/>
                <a:gd name="textAreaRight" fmla="*/ 1383840 w 1382400"/>
                <a:gd name="textAreaTop" fmla="*/ 0 h 1419840"/>
                <a:gd name="textAreaBottom" fmla="*/ 1421280 h 1419840"/>
              </a:gdLst>
              <a:ahLst/>
              <a:cxnLst/>
              <a:rect l="textAreaLeft" t="textAreaTop" r="textAreaRight" b="textAreaBottom"/>
              <a:pathLst>
                <a:path w="56797" h="58331">
                  <a:moveTo>
                    <a:pt x="51555" y="0"/>
                  </a:moveTo>
                  <a:cubicBezTo>
                    <a:pt x="51466" y="0"/>
                    <a:pt x="51387" y="10"/>
                    <a:pt x="51309" y="20"/>
                  </a:cubicBezTo>
                  <a:lnTo>
                    <a:pt x="50414" y="168"/>
                  </a:lnTo>
                  <a:cubicBezTo>
                    <a:pt x="48968" y="394"/>
                    <a:pt x="48014" y="502"/>
                    <a:pt x="46077" y="856"/>
                  </a:cubicBezTo>
                  <a:cubicBezTo>
                    <a:pt x="44946" y="1063"/>
                    <a:pt x="43933" y="1171"/>
                    <a:pt x="42634" y="1397"/>
                  </a:cubicBezTo>
                  <a:cubicBezTo>
                    <a:pt x="41336" y="1623"/>
                    <a:pt x="40068" y="1820"/>
                    <a:pt x="38769" y="2026"/>
                  </a:cubicBezTo>
                  <a:lnTo>
                    <a:pt x="31777" y="3148"/>
                  </a:lnTo>
                  <a:lnTo>
                    <a:pt x="27902" y="3767"/>
                  </a:lnTo>
                  <a:lnTo>
                    <a:pt x="20949" y="4879"/>
                  </a:lnTo>
                  <a:lnTo>
                    <a:pt x="13612" y="6059"/>
                  </a:lnTo>
                  <a:cubicBezTo>
                    <a:pt x="12865" y="6177"/>
                    <a:pt x="12324" y="6816"/>
                    <a:pt x="12324" y="7563"/>
                  </a:cubicBezTo>
                  <a:lnTo>
                    <a:pt x="12324" y="11202"/>
                  </a:lnTo>
                  <a:lnTo>
                    <a:pt x="12068" y="14733"/>
                  </a:lnTo>
                  <a:lnTo>
                    <a:pt x="12058" y="14871"/>
                  </a:lnTo>
                  <a:lnTo>
                    <a:pt x="11301" y="25128"/>
                  </a:lnTo>
                  <a:cubicBezTo>
                    <a:pt x="6708" y="27272"/>
                    <a:pt x="3531" y="31059"/>
                    <a:pt x="2528" y="35632"/>
                  </a:cubicBezTo>
                  <a:cubicBezTo>
                    <a:pt x="2479" y="35858"/>
                    <a:pt x="2430" y="36084"/>
                    <a:pt x="2390" y="36320"/>
                  </a:cubicBezTo>
                  <a:cubicBezTo>
                    <a:pt x="2204" y="36861"/>
                    <a:pt x="2046" y="37412"/>
                    <a:pt x="1918" y="37972"/>
                  </a:cubicBezTo>
                  <a:cubicBezTo>
                    <a:pt x="1" y="46706"/>
                    <a:pt x="6639" y="55606"/>
                    <a:pt x="16710" y="57819"/>
                  </a:cubicBezTo>
                  <a:cubicBezTo>
                    <a:pt x="18215" y="58153"/>
                    <a:pt x="19759" y="58320"/>
                    <a:pt x="21313" y="58330"/>
                  </a:cubicBezTo>
                  <a:cubicBezTo>
                    <a:pt x="21340" y="58330"/>
                    <a:pt x="21368" y="58331"/>
                    <a:pt x="21396" y="58331"/>
                  </a:cubicBezTo>
                  <a:cubicBezTo>
                    <a:pt x="23689" y="58331"/>
                    <a:pt x="25971" y="57928"/>
                    <a:pt x="28128" y="57150"/>
                  </a:cubicBezTo>
                  <a:cubicBezTo>
                    <a:pt x="29367" y="57327"/>
                    <a:pt x="30626" y="57416"/>
                    <a:pt x="31875" y="57426"/>
                  </a:cubicBezTo>
                  <a:cubicBezTo>
                    <a:pt x="32062" y="57426"/>
                    <a:pt x="32259" y="57416"/>
                    <a:pt x="32446" y="57416"/>
                  </a:cubicBezTo>
                  <a:cubicBezTo>
                    <a:pt x="37511" y="57298"/>
                    <a:pt x="42094" y="55891"/>
                    <a:pt x="45723" y="53334"/>
                  </a:cubicBezTo>
                  <a:cubicBezTo>
                    <a:pt x="49332" y="50817"/>
                    <a:pt x="52037" y="47207"/>
                    <a:pt x="53443" y="43027"/>
                  </a:cubicBezTo>
                  <a:cubicBezTo>
                    <a:pt x="54466" y="40028"/>
                    <a:pt x="54751" y="36812"/>
                    <a:pt x="54279" y="33675"/>
                  </a:cubicBezTo>
                  <a:cubicBezTo>
                    <a:pt x="56285" y="31904"/>
                    <a:pt x="56797" y="28738"/>
                    <a:pt x="55400" y="26446"/>
                  </a:cubicBezTo>
                  <a:cubicBezTo>
                    <a:pt x="55361" y="26377"/>
                    <a:pt x="55311" y="26308"/>
                    <a:pt x="55272" y="26240"/>
                  </a:cubicBezTo>
                  <a:cubicBezTo>
                    <a:pt x="55282" y="26122"/>
                    <a:pt x="55292" y="25994"/>
                    <a:pt x="55292" y="25876"/>
                  </a:cubicBezTo>
                  <a:cubicBezTo>
                    <a:pt x="55321" y="24518"/>
                    <a:pt x="54761" y="23289"/>
                    <a:pt x="53787" y="22552"/>
                  </a:cubicBezTo>
                  <a:cubicBezTo>
                    <a:pt x="53256" y="22158"/>
                    <a:pt x="52627" y="21932"/>
                    <a:pt x="51968" y="21902"/>
                  </a:cubicBezTo>
                  <a:lnTo>
                    <a:pt x="52312" y="19306"/>
                  </a:lnTo>
                  <a:cubicBezTo>
                    <a:pt x="52430" y="19109"/>
                    <a:pt x="52499" y="18883"/>
                    <a:pt x="52518" y="18647"/>
                  </a:cubicBezTo>
                  <a:lnTo>
                    <a:pt x="52528" y="18519"/>
                  </a:lnTo>
                  <a:cubicBezTo>
                    <a:pt x="52538" y="18342"/>
                    <a:pt x="52528" y="18165"/>
                    <a:pt x="52479" y="17998"/>
                  </a:cubicBezTo>
                  <a:lnTo>
                    <a:pt x="52863" y="15018"/>
                  </a:lnTo>
                  <a:cubicBezTo>
                    <a:pt x="52981" y="14153"/>
                    <a:pt x="52361" y="13376"/>
                    <a:pt x="51496" y="13297"/>
                  </a:cubicBezTo>
                  <a:lnTo>
                    <a:pt x="27695" y="11045"/>
                  </a:lnTo>
                  <a:lnTo>
                    <a:pt x="35071" y="9963"/>
                  </a:lnTo>
                  <a:lnTo>
                    <a:pt x="42123" y="8930"/>
                  </a:lnTo>
                  <a:lnTo>
                    <a:pt x="51840" y="7514"/>
                  </a:lnTo>
                  <a:cubicBezTo>
                    <a:pt x="52597" y="7406"/>
                    <a:pt x="53158" y="6737"/>
                    <a:pt x="53138" y="5970"/>
                  </a:cubicBezTo>
                  <a:lnTo>
                    <a:pt x="53138" y="5872"/>
                  </a:lnTo>
                  <a:lnTo>
                    <a:pt x="53079" y="1505"/>
                  </a:lnTo>
                  <a:cubicBezTo>
                    <a:pt x="53069" y="669"/>
                    <a:pt x="52391" y="0"/>
                    <a:pt x="51555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0" name="Google Shape;669;p 2"/>
            <p:cNvSpPr/>
            <p:nvPr/>
          </p:nvSpPr>
          <p:spPr>
            <a:xfrm rot="870600">
              <a:off x="7758000" y="626400"/>
              <a:ext cx="1040760" cy="827280"/>
            </a:xfrm>
            <a:custGeom>
              <a:avLst/>
              <a:gdLst>
                <a:gd name="textAreaLeft" fmla="*/ 0 w 1040760"/>
                <a:gd name="textAreaRight" fmla="*/ 1042200 w 1040760"/>
                <a:gd name="textAreaTop" fmla="*/ 0 h 827280"/>
                <a:gd name="textAreaBottom" fmla="*/ 828720 h 827280"/>
              </a:gdLst>
              <a:ahLst/>
              <a:cxnLst/>
              <a:rect l="textAreaLeft" t="textAreaTop" r="textAreaRight" b="textAreaBottom"/>
              <a:pathLst>
                <a:path w="42782" h="34013">
                  <a:moveTo>
                    <a:pt x="28020" y="0"/>
                  </a:moveTo>
                  <a:cubicBezTo>
                    <a:pt x="26321" y="0"/>
                    <a:pt x="24610" y="307"/>
                    <a:pt x="23122" y="1109"/>
                  </a:cubicBezTo>
                  <a:cubicBezTo>
                    <a:pt x="19415" y="3096"/>
                    <a:pt x="17546" y="7807"/>
                    <a:pt x="13563" y="9154"/>
                  </a:cubicBezTo>
                  <a:cubicBezTo>
                    <a:pt x="11281" y="9931"/>
                    <a:pt x="8754" y="9420"/>
                    <a:pt x="6423" y="9980"/>
                  </a:cubicBezTo>
                  <a:cubicBezTo>
                    <a:pt x="4446" y="10462"/>
                    <a:pt x="2735" y="11672"/>
                    <a:pt x="1623" y="13373"/>
                  </a:cubicBezTo>
                  <a:cubicBezTo>
                    <a:pt x="119" y="15684"/>
                    <a:pt x="1" y="18979"/>
                    <a:pt x="492" y="21644"/>
                  </a:cubicBezTo>
                  <a:cubicBezTo>
                    <a:pt x="1132" y="25047"/>
                    <a:pt x="3059" y="27712"/>
                    <a:pt x="5656" y="29689"/>
                  </a:cubicBezTo>
                  <a:cubicBezTo>
                    <a:pt x="9504" y="32618"/>
                    <a:pt x="14815" y="34012"/>
                    <a:pt x="19492" y="34012"/>
                  </a:cubicBezTo>
                  <a:cubicBezTo>
                    <a:pt x="19667" y="34012"/>
                    <a:pt x="19841" y="34010"/>
                    <a:pt x="20014" y="34006"/>
                  </a:cubicBezTo>
                  <a:cubicBezTo>
                    <a:pt x="24440" y="33908"/>
                    <a:pt x="28797" y="32777"/>
                    <a:pt x="32446" y="30210"/>
                  </a:cubicBezTo>
                  <a:cubicBezTo>
                    <a:pt x="39950" y="24929"/>
                    <a:pt x="42782" y="15035"/>
                    <a:pt x="38720" y="6695"/>
                  </a:cubicBezTo>
                  <a:cubicBezTo>
                    <a:pt x="37973" y="5151"/>
                    <a:pt x="36989" y="3686"/>
                    <a:pt x="35671" y="2575"/>
                  </a:cubicBezTo>
                  <a:cubicBezTo>
                    <a:pt x="33704" y="893"/>
                    <a:pt x="31069" y="96"/>
                    <a:pt x="28482" y="8"/>
                  </a:cubicBezTo>
                  <a:cubicBezTo>
                    <a:pt x="28328" y="3"/>
                    <a:pt x="28174" y="0"/>
                    <a:pt x="28020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1" name="Google Shape;670;p 2"/>
            <p:cNvSpPr/>
            <p:nvPr/>
          </p:nvSpPr>
          <p:spPr>
            <a:xfrm rot="870600">
              <a:off x="7834320" y="366480"/>
              <a:ext cx="955800" cy="692280"/>
            </a:xfrm>
            <a:custGeom>
              <a:avLst/>
              <a:gdLst>
                <a:gd name="textAreaLeft" fmla="*/ 0 w 955800"/>
                <a:gd name="textAreaRight" fmla="*/ 957240 w 955800"/>
                <a:gd name="textAreaTop" fmla="*/ 0 h 692280"/>
                <a:gd name="textAreaBottom" fmla="*/ 693720 h 692280"/>
              </a:gdLst>
              <a:ahLst/>
              <a:cxnLst/>
              <a:rect l="textAreaLeft" t="textAreaTop" r="textAreaRight" b="textAreaBottom"/>
              <a:pathLst>
                <a:path w="39282" h="28472">
                  <a:moveTo>
                    <a:pt x="1771" y="0"/>
                  </a:moveTo>
                  <a:lnTo>
                    <a:pt x="1506" y="3600"/>
                  </a:lnTo>
                  <a:lnTo>
                    <a:pt x="1496" y="3728"/>
                  </a:lnTo>
                  <a:lnTo>
                    <a:pt x="1" y="24056"/>
                  </a:lnTo>
                  <a:lnTo>
                    <a:pt x="35996" y="28472"/>
                  </a:lnTo>
                  <a:lnTo>
                    <a:pt x="38799" y="7258"/>
                  </a:lnTo>
                  <a:lnTo>
                    <a:pt x="38809" y="7131"/>
                  </a:lnTo>
                  <a:lnTo>
                    <a:pt x="39281" y="3551"/>
                  </a:lnTo>
                  <a:lnTo>
                    <a:pt x="37963" y="3423"/>
                  </a:lnTo>
                  <a:lnTo>
                    <a:pt x="35554" y="4544"/>
                  </a:lnTo>
                  <a:lnTo>
                    <a:pt x="34855" y="3128"/>
                  </a:lnTo>
                  <a:lnTo>
                    <a:pt x="30951" y="2764"/>
                  </a:lnTo>
                  <a:lnTo>
                    <a:pt x="28640" y="3738"/>
                  </a:lnTo>
                  <a:lnTo>
                    <a:pt x="27843" y="2469"/>
                  </a:lnTo>
                  <a:lnTo>
                    <a:pt x="23939" y="2095"/>
                  </a:lnTo>
                  <a:lnTo>
                    <a:pt x="21795" y="2921"/>
                  </a:lnTo>
                  <a:lnTo>
                    <a:pt x="20831" y="1800"/>
                  </a:lnTo>
                  <a:lnTo>
                    <a:pt x="16897" y="1436"/>
                  </a:lnTo>
                  <a:lnTo>
                    <a:pt x="14881" y="2144"/>
                  </a:lnTo>
                  <a:lnTo>
                    <a:pt x="13789" y="1141"/>
                  </a:lnTo>
                  <a:lnTo>
                    <a:pt x="10239" y="807"/>
                  </a:lnTo>
                  <a:lnTo>
                    <a:pt x="8065" y="1564"/>
                  </a:lnTo>
                  <a:lnTo>
                    <a:pt x="7131" y="512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2" name="Google Shape;671;p 2"/>
            <p:cNvSpPr/>
            <p:nvPr/>
          </p:nvSpPr>
          <p:spPr>
            <a:xfrm rot="870600">
              <a:off x="7905960" y="574200"/>
              <a:ext cx="773280" cy="342360"/>
            </a:xfrm>
            <a:custGeom>
              <a:avLst/>
              <a:gdLst>
                <a:gd name="textAreaLeft" fmla="*/ 0 w 773280"/>
                <a:gd name="textAreaRight" fmla="*/ 774720 w 773280"/>
                <a:gd name="textAreaTop" fmla="*/ 0 h 342360"/>
                <a:gd name="textAreaBottom" fmla="*/ 343800 h 342360"/>
              </a:gdLst>
              <a:ahLst/>
              <a:cxnLst/>
              <a:rect l="textAreaLeft" t="textAreaTop" r="textAreaRight" b="textAreaBottom"/>
              <a:pathLst>
                <a:path w="31791" h="14116">
                  <a:moveTo>
                    <a:pt x="813" y="1"/>
                  </a:moveTo>
                  <a:cubicBezTo>
                    <a:pt x="764" y="1"/>
                    <a:pt x="731" y="37"/>
                    <a:pt x="723" y="81"/>
                  </a:cubicBezTo>
                  <a:cubicBezTo>
                    <a:pt x="723" y="140"/>
                    <a:pt x="762" y="179"/>
                    <a:pt x="811" y="189"/>
                  </a:cubicBezTo>
                  <a:lnTo>
                    <a:pt x="16684" y="1655"/>
                  </a:lnTo>
                  <a:lnTo>
                    <a:pt x="16183" y="7270"/>
                  </a:lnTo>
                  <a:lnTo>
                    <a:pt x="486" y="5579"/>
                  </a:lnTo>
                  <a:cubicBezTo>
                    <a:pt x="483" y="5578"/>
                    <a:pt x="480" y="5578"/>
                    <a:pt x="477" y="5578"/>
                  </a:cubicBezTo>
                  <a:cubicBezTo>
                    <a:pt x="358" y="5578"/>
                    <a:pt x="342" y="5756"/>
                    <a:pt x="467" y="5765"/>
                  </a:cubicBezTo>
                  <a:lnTo>
                    <a:pt x="16202" y="7467"/>
                  </a:lnTo>
                  <a:cubicBezTo>
                    <a:pt x="16212" y="7487"/>
                    <a:pt x="16232" y="7496"/>
                    <a:pt x="16261" y="7496"/>
                  </a:cubicBezTo>
                  <a:lnTo>
                    <a:pt x="16271" y="7496"/>
                  </a:lnTo>
                  <a:cubicBezTo>
                    <a:pt x="16281" y="7496"/>
                    <a:pt x="16301" y="7496"/>
                    <a:pt x="16320" y="7477"/>
                  </a:cubicBezTo>
                  <a:lnTo>
                    <a:pt x="24601" y="8382"/>
                  </a:lnTo>
                  <a:lnTo>
                    <a:pt x="24218" y="13279"/>
                  </a:lnTo>
                  <a:cubicBezTo>
                    <a:pt x="24218" y="13289"/>
                    <a:pt x="24218" y="13299"/>
                    <a:pt x="24218" y="13299"/>
                  </a:cubicBezTo>
                  <a:lnTo>
                    <a:pt x="132" y="11076"/>
                  </a:lnTo>
                  <a:cubicBezTo>
                    <a:pt x="127" y="11075"/>
                    <a:pt x="121" y="11075"/>
                    <a:pt x="116" y="11075"/>
                  </a:cubicBezTo>
                  <a:cubicBezTo>
                    <a:pt x="13" y="11075"/>
                    <a:pt x="1" y="11254"/>
                    <a:pt x="123" y="11263"/>
                  </a:cubicBezTo>
                  <a:lnTo>
                    <a:pt x="30965" y="14115"/>
                  </a:lnTo>
                  <a:lnTo>
                    <a:pt x="30974" y="14115"/>
                  </a:lnTo>
                  <a:cubicBezTo>
                    <a:pt x="31092" y="14115"/>
                    <a:pt x="31092" y="13948"/>
                    <a:pt x="30984" y="13928"/>
                  </a:cubicBezTo>
                  <a:lnTo>
                    <a:pt x="24405" y="13319"/>
                  </a:lnTo>
                  <a:cubicBezTo>
                    <a:pt x="24405" y="13309"/>
                    <a:pt x="24415" y="13299"/>
                    <a:pt x="24415" y="13299"/>
                  </a:cubicBezTo>
                  <a:lnTo>
                    <a:pt x="24798" y="8401"/>
                  </a:lnTo>
                  <a:lnTo>
                    <a:pt x="31269" y="9099"/>
                  </a:lnTo>
                  <a:lnTo>
                    <a:pt x="31279" y="9099"/>
                  </a:lnTo>
                  <a:cubicBezTo>
                    <a:pt x="31397" y="9090"/>
                    <a:pt x="31407" y="8922"/>
                    <a:pt x="31289" y="8913"/>
                  </a:cubicBezTo>
                  <a:lnTo>
                    <a:pt x="16380" y="7300"/>
                  </a:lnTo>
                  <a:lnTo>
                    <a:pt x="16881" y="1674"/>
                  </a:lnTo>
                  <a:lnTo>
                    <a:pt x="31663" y="3041"/>
                  </a:lnTo>
                  <a:cubicBezTo>
                    <a:pt x="31781" y="3031"/>
                    <a:pt x="31791" y="2864"/>
                    <a:pt x="31673" y="2854"/>
                  </a:cubicBezTo>
                  <a:lnTo>
                    <a:pt x="831" y="2"/>
                  </a:lnTo>
                  <a:cubicBezTo>
                    <a:pt x="825" y="1"/>
                    <a:pt x="819" y="1"/>
                    <a:pt x="813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3" name="Google Shape;672;p 2"/>
            <p:cNvSpPr/>
            <p:nvPr/>
          </p:nvSpPr>
          <p:spPr>
            <a:xfrm rot="870600">
              <a:off x="7991640" y="150480"/>
              <a:ext cx="919080" cy="242280"/>
            </a:xfrm>
            <a:custGeom>
              <a:avLst/>
              <a:gdLst>
                <a:gd name="textAreaLeft" fmla="*/ 0 w 919080"/>
                <a:gd name="textAreaRight" fmla="*/ 920520 w 919080"/>
                <a:gd name="textAreaTop" fmla="*/ 0 h 242280"/>
                <a:gd name="textAreaBottom" fmla="*/ 243720 h 242280"/>
              </a:gdLst>
              <a:ahLst/>
              <a:cxnLst/>
              <a:rect l="textAreaLeft" t="textAreaTop" r="textAreaRight" b="textAreaBottom"/>
              <a:pathLst>
                <a:path w="37776" h="10002">
                  <a:moveTo>
                    <a:pt x="37707" y="0"/>
                  </a:moveTo>
                  <a:lnTo>
                    <a:pt x="34855" y="462"/>
                  </a:lnTo>
                  <a:lnTo>
                    <a:pt x="34137" y="1898"/>
                  </a:lnTo>
                  <a:lnTo>
                    <a:pt x="31767" y="954"/>
                  </a:lnTo>
                  <a:lnTo>
                    <a:pt x="28246" y="1515"/>
                  </a:lnTo>
                  <a:lnTo>
                    <a:pt x="27154" y="2095"/>
                  </a:lnTo>
                  <a:lnTo>
                    <a:pt x="25158" y="2016"/>
                  </a:lnTo>
                  <a:lnTo>
                    <a:pt x="21253" y="2636"/>
                  </a:lnTo>
                  <a:lnTo>
                    <a:pt x="20250" y="3344"/>
                  </a:lnTo>
                  <a:lnTo>
                    <a:pt x="18175" y="3137"/>
                  </a:lnTo>
                  <a:lnTo>
                    <a:pt x="14300" y="3747"/>
                  </a:lnTo>
                  <a:lnTo>
                    <a:pt x="13238" y="4544"/>
                  </a:lnTo>
                  <a:lnTo>
                    <a:pt x="11212" y="4249"/>
                  </a:lnTo>
                  <a:lnTo>
                    <a:pt x="7347" y="4868"/>
                  </a:lnTo>
                  <a:lnTo>
                    <a:pt x="6167" y="5842"/>
                  </a:lnTo>
                  <a:lnTo>
                    <a:pt x="4259" y="5360"/>
                  </a:lnTo>
                  <a:lnTo>
                    <a:pt x="0" y="6039"/>
                  </a:lnTo>
                  <a:lnTo>
                    <a:pt x="0" y="10002"/>
                  </a:lnTo>
                  <a:lnTo>
                    <a:pt x="6963" y="8979"/>
                  </a:lnTo>
                  <a:lnTo>
                    <a:pt x="8084" y="8281"/>
                  </a:lnTo>
                  <a:lnTo>
                    <a:pt x="10081" y="8527"/>
                  </a:lnTo>
                  <a:lnTo>
                    <a:pt x="13985" y="7956"/>
                  </a:lnTo>
                  <a:lnTo>
                    <a:pt x="15087" y="7337"/>
                  </a:lnTo>
                  <a:lnTo>
                    <a:pt x="17103" y="7504"/>
                  </a:lnTo>
                  <a:lnTo>
                    <a:pt x="21007" y="6934"/>
                  </a:lnTo>
                  <a:lnTo>
                    <a:pt x="22001" y="6304"/>
                  </a:lnTo>
                  <a:lnTo>
                    <a:pt x="24125" y="6471"/>
                  </a:lnTo>
                  <a:lnTo>
                    <a:pt x="28059" y="5901"/>
                  </a:lnTo>
                  <a:lnTo>
                    <a:pt x="29042" y="5035"/>
                  </a:lnTo>
                  <a:lnTo>
                    <a:pt x="31176" y="5448"/>
                  </a:lnTo>
                  <a:lnTo>
                    <a:pt x="34727" y="4927"/>
                  </a:lnTo>
                  <a:lnTo>
                    <a:pt x="35838" y="3934"/>
                  </a:lnTo>
                  <a:lnTo>
                    <a:pt x="37776" y="4485"/>
                  </a:lnTo>
                  <a:lnTo>
                    <a:pt x="37776" y="4485"/>
                  </a:lnTo>
                  <a:lnTo>
                    <a:pt x="37766" y="4367"/>
                  </a:lnTo>
                  <a:lnTo>
                    <a:pt x="37707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4" name="Google Shape;673;p 2"/>
            <p:cNvSpPr/>
            <p:nvPr/>
          </p:nvSpPr>
          <p:spPr>
            <a:xfrm rot="870600">
              <a:off x="8094240" y="194760"/>
              <a:ext cx="140400" cy="98640"/>
            </a:xfrm>
            <a:custGeom>
              <a:avLst/>
              <a:gdLst>
                <a:gd name="textAreaLeft" fmla="*/ 0 w 140400"/>
                <a:gd name="textAreaRight" fmla="*/ 141840 w 140400"/>
                <a:gd name="textAreaTop" fmla="*/ 0 h 98640"/>
                <a:gd name="textAreaBottom" fmla="*/ 100080 h 98640"/>
              </a:gdLst>
              <a:ahLst/>
              <a:cxnLst/>
              <a:rect l="textAreaLeft" t="textAreaTop" r="textAreaRight" b="textAreaBottom"/>
              <a:pathLst>
                <a:path w="5823" h="4112">
                  <a:moveTo>
                    <a:pt x="3089" y="0"/>
                  </a:moveTo>
                  <a:lnTo>
                    <a:pt x="1" y="492"/>
                  </a:lnTo>
                  <a:lnTo>
                    <a:pt x="2705" y="4111"/>
                  </a:lnTo>
                  <a:lnTo>
                    <a:pt x="5823" y="3659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040" bIns="500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5" name="Google Shape;674;p 2"/>
            <p:cNvSpPr/>
            <p:nvPr/>
          </p:nvSpPr>
          <p:spPr>
            <a:xfrm rot="870600">
              <a:off x="8264520" y="212400"/>
              <a:ext cx="142200" cy="101160"/>
            </a:xfrm>
            <a:custGeom>
              <a:avLst/>
              <a:gdLst>
                <a:gd name="textAreaLeft" fmla="*/ 0 w 142200"/>
                <a:gd name="textAreaRight" fmla="*/ 143640 w 142200"/>
                <a:gd name="textAreaTop" fmla="*/ 0 h 101160"/>
                <a:gd name="textAreaBottom" fmla="*/ 102600 h 101160"/>
              </a:gdLst>
              <a:ahLst/>
              <a:cxnLst/>
              <a:rect l="textAreaLeft" t="textAreaTop" r="textAreaRight" b="textAreaBottom"/>
              <a:pathLst>
                <a:path w="5892" h="4210">
                  <a:moveTo>
                    <a:pt x="3089" y="0"/>
                  </a:moveTo>
                  <a:lnTo>
                    <a:pt x="1" y="502"/>
                  </a:lnTo>
                  <a:lnTo>
                    <a:pt x="2774" y="4209"/>
                  </a:lnTo>
                  <a:lnTo>
                    <a:pt x="5892" y="3757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1120" bIns="511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6" name="Google Shape;675;p 2"/>
            <p:cNvSpPr/>
            <p:nvPr/>
          </p:nvSpPr>
          <p:spPr>
            <a:xfrm rot="870600">
              <a:off x="8434800" y="227520"/>
              <a:ext cx="143640" cy="103320"/>
            </a:xfrm>
            <a:custGeom>
              <a:avLst/>
              <a:gdLst>
                <a:gd name="textAreaLeft" fmla="*/ 0 w 143640"/>
                <a:gd name="textAreaRight" fmla="*/ 145080 w 143640"/>
                <a:gd name="textAreaTop" fmla="*/ 0 h 103320"/>
                <a:gd name="textAreaBottom" fmla="*/ 104760 h 103320"/>
              </a:gdLst>
              <a:ahLst/>
              <a:cxnLst/>
              <a:rect l="textAreaLeft" t="textAreaTop" r="textAreaRight" b="textAreaBottom"/>
              <a:pathLst>
                <a:path w="5951" h="4299">
                  <a:moveTo>
                    <a:pt x="3079" y="1"/>
                  </a:moveTo>
                  <a:lnTo>
                    <a:pt x="1" y="502"/>
                  </a:lnTo>
                  <a:lnTo>
                    <a:pt x="2833" y="4299"/>
                  </a:lnTo>
                  <a:lnTo>
                    <a:pt x="5951" y="3836"/>
                  </a:lnTo>
                  <a:lnTo>
                    <a:pt x="3079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200" bIns="52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7" name="Google Shape;676;p 2"/>
            <p:cNvSpPr/>
            <p:nvPr/>
          </p:nvSpPr>
          <p:spPr>
            <a:xfrm rot="870600">
              <a:off x="8605800" y="244440"/>
              <a:ext cx="145080" cy="105480"/>
            </a:xfrm>
            <a:custGeom>
              <a:avLst/>
              <a:gdLst>
                <a:gd name="textAreaLeft" fmla="*/ 0 w 145080"/>
                <a:gd name="textAreaRight" fmla="*/ 146520 w 145080"/>
                <a:gd name="textAreaTop" fmla="*/ 0 h 105480"/>
                <a:gd name="textAreaBottom" fmla="*/ 106920 h 105480"/>
              </a:gdLst>
              <a:ahLst/>
              <a:cxnLst/>
              <a:rect l="textAreaLeft" t="textAreaTop" r="textAreaRight" b="textAreaBottom"/>
              <a:pathLst>
                <a:path w="6020" h="4387">
                  <a:moveTo>
                    <a:pt x="3089" y="1"/>
                  </a:moveTo>
                  <a:lnTo>
                    <a:pt x="1" y="502"/>
                  </a:lnTo>
                  <a:lnTo>
                    <a:pt x="2902" y="4387"/>
                  </a:lnTo>
                  <a:lnTo>
                    <a:pt x="6019" y="3934"/>
                  </a:lnTo>
                  <a:lnTo>
                    <a:pt x="3089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3280" bIns="53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8" name="Google Shape;677;p 2"/>
            <p:cNvSpPr/>
            <p:nvPr/>
          </p:nvSpPr>
          <p:spPr>
            <a:xfrm rot="870600">
              <a:off x="8768160" y="259560"/>
              <a:ext cx="145080" cy="107280"/>
            </a:xfrm>
            <a:custGeom>
              <a:avLst/>
              <a:gdLst>
                <a:gd name="textAreaLeft" fmla="*/ 0 w 145080"/>
                <a:gd name="textAreaRight" fmla="*/ 146520 w 145080"/>
                <a:gd name="textAreaTop" fmla="*/ 0 h 107280"/>
                <a:gd name="textAreaBottom" fmla="*/ 108720 h 107280"/>
              </a:gdLst>
              <a:ahLst/>
              <a:cxnLst/>
              <a:rect l="textAreaLeft" t="textAreaTop" r="textAreaRight" b="textAreaBottom"/>
              <a:pathLst>
                <a:path w="6010" h="4466">
                  <a:moveTo>
                    <a:pt x="3089" y="0"/>
                  </a:moveTo>
                  <a:lnTo>
                    <a:pt x="1" y="492"/>
                  </a:lnTo>
                  <a:lnTo>
                    <a:pt x="2961" y="4465"/>
                  </a:lnTo>
                  <a:lnTo>
                    <a:pt x="6010" y="4023"/>
                  </a:lnTo>
                  <a:lnTo>
                    <a:pt x="6000" y="3905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360" bIns="54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89" name="Google Shape;678;p 2"/>
            <p:cNvSpPr/>
            <p:nvPr/>
          </p:nvSpPr>
          <p:spPr>
            <a:xfrm rot="870600">
              <a:off x="8672400" y="545760"/>
              <a:ext cx="129600" cy="89280"/>
            </a:xfrm>
            <a:custGeom>
              <a:avLst/>
              <a:gdLst>
                <a:gd name="textAreaLeft" fmla="*/ 0 w 129600"/>
                <a:gd name="textAreaRight" fmla="*/ 131040 w 129600"/>
                <a:gd name="textAreaTop" fmla="*/ 0 h 89280"/>
                <a:gd name="textAreaBottom" fmla="*/ 90720 h 89280"/>
              </a:gdLst>
              <a:ahLst/>
              <a:cxnLst/>
              <a:rect l="textAreaLeft" t="textAreaTop" r="textAreaRight" b="textAreaBottom"/>
              <a:pathLst>
                <a:path w="5371" h="3729">
                  <a:moveTo>
                    <a:pt x="2262" y="1"/>
                  </a:moveTo>
                  <a:lnTo>
                    <a:pt x="0" y="3482"/>
                  </a:lnTo>
                  <a:lnTo>
                    <a:pt x="3138" y="3728"/>
                  </a:lnTo>
                  <a:lnTo>
                    <a:pt x="5370" y="29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360" bIns="45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0" name="Google Shape;679;p 2"/>
            <p:cNvSpPr/>
            <p:nvPr/>
          </p:nvSpPr>
          <p:spPr>
            <a:xfrm rot="870600">
              <a:off x="8510760" y="487080"/>
              <a:ext cx="129600" cy="90360"/>
            </a:xfrm>
            <a:custGeom>
              <a:avLst/>
              <a:gdLst>
                <a:gd name="textAreaLeft" fmla="*/ 0 w 129600"/>
                <a:gd name="textAreaRight" fmla="*/ 131040 w 12960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5371" h="3768">
                  <a:moveTo>
                    <a:pt x="2262" y="1"/>
                  </a:moveTo>
                  <a:lnTo>
                    <a:pt x="0" y="3482"/>
                  </a:lnTo>
                  <a:cubicBezTo>
                    <a:pt x="1072" y="3581"/>
                    <a:pt x="2115" y="3679"/>
                    <a:pt x="3118" y="3768"/>
                  </a:cubicBezTo>
                  <a:lnTo>
                    <a:pt x="5370" y="29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1" name="Google Shape;680;p 2"/>
            <p:cNvSpPr/>
            <p:nvPr/>
          </p:nvSpPr>
          <p:spPr>
            <a:xfrm rot="870600">
              <a:off x="8350200" y="428400"/>
              <a:ext cx="129240" cy="90720"/>
            </a:xfrm>
            <a:custGeom>
              <a:avLst/>
              <a:gdLst>
                <a:gd name="textAreaLeft" fmla="*/ 0 w 129240"/>
                <a:gd name="textAreaRight" fmla="*/ 130680 w 129240"/>
                <a:gd name="textAreaTop" fmla="*/ 0 h 90720"/>
                <a:gd name="textAreaBottom" fmla="*/ 92160 h 90720"/>
              </a:gdLst>
              <a:ahLst/>
              <a:cxnLst/>
              <a:rect l="textAreaLeft" t="textAreaTop" r="textAreaRight" b="textAreaBottom"/>
              <a:pathLst>
                <a:path w="5361" h="3777">
                  <a:moveTo>
                    <a:pt x="2253" y="0"/>
                  </a:moveTo>
                  <a:lnTo>
                    <a:pt x="1" y="3482"/>
                  </a:lnTo>
                  <a:cubicBezTo>
                    <a:pt x="1033" y="3580"/>
                    <a:pt x="2066" y="3678"/>
                    <a:pt x="3109" y="3777"/>
                  </a:cubicBezTo>
                  <a:lnTo>
                    <a:pt x="5361" y="295"/>
                  </a:lnTo>
                  <a:lnTo>
                    <a:pt x="2253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2" name="Google Shape;681;p 2"/>
            <p:cNvSpPr/>
            <p:nvPr/>
          </p:nvSpPr>
          <p:spPr>
            <a:xfrm rot="870600">
              <a:off x="8187840" y="370080"/>
              <a:ext cx="129600" cy="90720"/>
            </a:xfrm>
            <a:custGeom>
              <a:avLst/>
              <a:gdLst>
                <a:gd name="textAreaLeft" fmla="*/ 0 w 129600"/>
                <a:gd name="textAreaRight" fmla="*/ 131040 w 129600"/>
                <a:gd name="textAreaTop" fmla="*/ 0 h 90720"/>
                <a:gd name="textAreaBottom" fmla="*/ 92160 h 90720"/>
              </a:gdLst>
              <a:ahLst/>
              <a:cxnLst/>
              <a:rect l="textAreaLeft" t="textAreaTop" r="textAreaRight" b="textAreaBottom"/>
              <a:pathLst>
                <a:path w="5371" h="3777">
                  <a:moveTo>
                    <a:pt x="2262" y="0"/>
                  </a:moveTo>
                  <a:lnTo>
                    <a:pt x="0" y="3482"/>
                  </a:lnTo>
                  <a:lnTo>
                    <a:pt x="3118" y="3777"/>
                  </a:lnTo>
                  <a:lnTo>
                    <a:pt x="5370" y="295"/>
                  </a:lnTo>
                  <a:lnTo>
                    <a:pt x="2262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3" name="Google Shape;682;p 2"/>
            <p:cNvSpPr/>
            <p:nvPr/>
          </p:nvSpPr>
          <p:spPr>
            <a:xfrm rot="870600">
              <a:off x="8034120" y="314280"/>
              <a:ext cx="129240" cy="90360"/>
            </a:xfrm>
            <a:custGeom>
              <a:avLst/>
              <a:gdLst>
                <a:gd name="textAreaLeft" fmla="*/ 0 w 129240"/>
                <a:gd name="textAreaRight" fmla="*/ 130680 w 1292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5370" h="3768">
                  <a:moveTo>
                    <a:pt x="2262" y="1"/>
                  </a:moveTo>
                  <a:lnTo>
                    <a:pt x="0" y="3472"/>
                  </a:lnTo>
                  <a:lnTo>
                    <a:pt x="3118" y="3768"/>
                  </a:lnTo>
                  <a:lnTo>
                    <a:pt x="5370" y="29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4" name="Google Shape;683;p 2"/>
            <p:cNvSpPr/>
            <p:nvPr/>
          </p:nvSpPr>
          <p:spPr>
            <a:xfrm rot="870600">
              <a:off x="7923600" y="464400"/>
              <a:ext cx="910440" cy="87840"/>
            </a:xfrm>
            <a:custGeom>
              <a:avLst/>
              <a:gdLst>
                <a:gd name="textAreaLeft" fmla="*/ 0 w 910440"/>
                <a:gd name="textAreaRight" fmla="*/ 911880 w 910440"/>
                <a:gd name="textAreaTop" fmla="*/ 0 h 87840"/>
                <a:gd name="textAreaBottom" fmla="*/ 89280 h 87840"/>
              </a:gdLst>
              <a:ahLst/>
              <a:cxnLst/>
              <a:rect l="textAreaLeft" t="textAreaTop" r="textAreaRight" b="textAreaBottom"/>
              <a:pathLst>
                <a:path w="37423" h="3670">
                  <a:moveTo>
                    <a:pt x="10" y="1"/>
                  </a:moveTo>
                  <a:lnTo>
                    <a:pt x="1" y="129"/>
                  </a:lnTo>
                  <a:cubicBezTo>
                    <a:pt x="345" y="158"/>
                    <a:pt x="1200" y="247"/>
                    <a:pt x="3374" y="453"/>
                  </a:cubicBezTo>
                  <a:lnTo>
                    <a:pt x="4357" y="542"/>
                  </a:lnTo>
                  <a:cubicBezTo>
                    <a:pt x="4997" y="611"/>
                    <a:pt x="5715" y="680"/>
                    <a:pt x="6472" y="748"/>
                  </a:cubicBezTo>
                  <a:lnTo>
                    <a:pt x="10022" y="1083"/>
                  </a:lnTo>
                  <a:cubicBezTo>
                    <a:pt x="10612" y="1142"/>
                    <a:pt x="11232" y="1201"/>
                    <a:pt x="11842" y="1260"/>
                  </a:cubicBezTo>
                  <a:lnTo>
                    <a:pt x="13130" y="1378"/>
                  </a:lnTo>
                  <a:cubicBezTo>
                    <a:pt x="14409" y="1506"/>
                    <a:pt x="15726" y="1624"/>
                    <a:pt x="17064" y="1752"/>
                  </a:cubicBezTo>
                  <a:cubicBezTo>
                    <a:pt x="18097" y="1850"/>
                    <a:pt x="19129" y="1948"/>
                    <a:pt x="20172" y="2047"/>
                  </a:cubicBezTo>
                  <a:lnTo>
                    <a:pt x="21696" y="2194"/>
                  </a:lnTo>
                  <a:cubicBezTo>
                    <a:pt x="22503" y="2273"/>
                    <a:pt x="23289" y="2342"/>
                    <a:pt x="24076" y="2420"/>
                  </a:cubicBezTo>
                  <a:lnTo>
                    <a:pt x="26132" y="2607"/>
                  </a:lnTo>
                  <a:lnTo>
                    <a:pt x="27282" y="2715"/>
                  </a:lnTo>
                  <a:lnTo>
                    <a:pt x="31079" y="3079"/>
                  </a:lnTo>
                  <a:lnTo>
                    <a:pt x="31157" y="3089"/>
                  </a:lnTo>
                  <a:lnTo>
                    <a:pt x="31265" y="3089"/>
                  </a:lnTo>
                  <a:lnTo>
                    <a:pt x="37294" y="3650"/>
                  </a:lnTo>
                  <a:lnTo>
                    <a:pt x="37412" y="3669"/>
                  </a:lnTo>
                  <a:lnTo>
                    <a:pt x="37422" y="3541"/>
                  </a:lnTo>
                  <a:lnTo>
                    <a:pt x="37314" y="3502"/>
                  </a:lnTo>
                  <a:lnTo>
                    <a:pt x="34245" y="3217"/>
                  </a:lnTo>
                  <a:lnTo>
                    <a:pt x="31275" y="2932"/>
                  </a:lnTo>
                  <a:lnTo>
                    <a:pt x="31098" y="2932"/>
                  </a:lnTo>
                  <a:lnTo>
                    <a:pt x="27302" y="2568"/>
                  </a:lnTo>
                  <a:lnTo>
                    <a:pt x="27233" y="2568"/>
                  </a:lnTo>
                  <a:lnTo>
                    <a:pt x="26142" y="2469"/>
                  </a:lnTo>
                  <a:cubicBezTo>
                    <a:pt x="25483" y="2401"/>
                    <a:pt x="24814" y="2342"/>
                    <a:pt x="24125" y="2273"/>
                  </a:cubicBezTo>
                  <a:lnTo>
                    <a:pt x="24086" y="2273"/>
                  </a:lnTo>
                  <a:cubicBezTo>
                    <a:pt x="23309" y="2204"/>
                    <a:pt x="22512" y="2125"/>
                    <a:pt x="21716" y="2056"/>
                  </a:cubicBezTo>
                  <a:lnTo>
                    <a:pt x="20221" y="1909"/>
                  </a:lnTo>
                  <a:lnTo>
                    <a:pt x="20191" y="1909"/>
                  </a:lnTo>
                  <a:cubicBezTo>
                    <a:pt x="19169" y="1811"/>
                    <a:pt x="18136" y="1722"/>
                    <a:pt x="17113" y="1614"/>
                  </a:cubicBezTo>
                  <a:lnTo>
                    <a:pt x="17084" y="1614"/>
                  </a:lnTo>
                  <a:cubicBezTo>
                    <a:pt x="15756" y="1496"/>
                    <a:pt x="14448" y="1368"/>
                    <a:pt x="13179" y="1250"/>
                  </a:cubicBezTo>
                  <a:lnTo>
                    <a:pt x="13150" y="1250"/>
                  </a:lnTo>
                  <a:lnTo>
                    <a:pt x="11861" y="1122"/>
                  </a:lnTo>
                  <a:cubicBezTo>
                    <a:pt x="11252" y="1063"/>
                    <a:pt x="10662" y="1014"/>
                    <a:pt x="10071" y="955"/>
                  </a:cubicBezTo>
                  <a:lnTo>
                    <a:pt x="10032" y="955"/>
                  </a:lnTo>
                  <a:lnTo>
                    <a:pt x="6521" y="621"/>
                  </a:lnTo>
                  <a:lnTo>
                    <a:pt x="6492" y="621"/>
                  </a:lnTo>
                  <a:cubicBezTo>
                    <a:pt x="5734" y="552"/>
                    <a:pt x="5026" y="483"/>
                    <a:pt x="4367" y="424"/>
                  </a:cubicBezTo>
                  <a:lnTo>
                    <a:pt x="3413" y="325"/>
                  </a:lnTo>
                  <a:lnTo>
                    <a:pt x="3384" y="325"/>
                  </a:lnTo>
                  <a:cubicBezTo>
                    <a:pt x="1240" y="129"/>
                    <a:pt x="355" y="40"/>
                    <a:pt x="10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4640" bIns="44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5" name="Google Shape;684;p 2"/>
            <p:cNvSpPr/>
            <p:nvPr/>
          </p:nvSpPr>
          <p:spPr>
            <a:xfrm rot="870600">
              <a:off x="8002080" y="434880"/>
              <a:ext cx="33840" cy="42120"/>
            </a:xfrm>
            <a:custGeom>
              <a:avLst/>
              <a:gdLst>
                <a:gd name="textAreaLeft" fmla="*/ 0 w 33840"/>
                <a:gd name="textAreaRight" fmla="*/ 35280 w 3384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1447" h="1791">
                  <a:moveTo>
                    <a:pt x="325" y="158"/>
                  </a:moveTo>
                  <a:lnTo>
                    <a:pt x="768" y="207"/>
                  </a:lnTo>
                  <a:cubicBezTo>
                    <a:pt x="1102" y="237"/>
                    <a:pt x="1260" y="404"/>
                    <a:pt x="1240" y="670"/>
                  </a:cubicBezTo>
                  <a:cubicBezTo>
                    <a:pt x="1214" y="905"/>
                    <a:pt x="1064" y="1040"/>
                    <a:pt x="797" y="1040"/>
                  </a:cubicBezTo>
                  <a:cubicBezTo>
                    <a:pt x="763" y="1040"/>
                    <a:pt x="727" y="1038"/>
                    <a:pt x="689" y="1034"/>
                  </a:cubicBezTo>
                  <a:lnTo>
                    <a:pt x="247" y="994"/>
                  </a:lnTo>
                  <a:lnTo>
                    <a:pt x="325" y="158"/>
                  </a:lnTo>
                  <a:close/>
                  <a:moveTo>
                    <a:pt x="158" y="1"/>
                  </a:moveTo>
                  <a:lnTo>
                    <a:pt x="1" y="1663"/>
                  </a:lnTo>
                  <a:lnTo>
                    <a:pt x="178" y="1683"/>
                  </a:lnTo>
                  <a:lnTo>
                    <a:pt x="227" y="1152"/>
                  </a:lnTo>
                  <a:lnTo>
                    <a:pt x="679" y="1191"/>
                  </a:lnTo>
                  <a:lnTo>
                    <a:pt x="817" y="1191"/>
                  </a:lnTo>
                  <a:lnTo>
                    <a:pt x="1142" y="1761"/>
                  </a:lnTo>
                  <a:lnTo>
                    <a:pt x="1338" y="1791"/>
                  </a:lnTo>
                  <a:lnTo>
                    <a:pt x="984" y="1181"/>
                  </a:lnTo>
                  <a:cubicBezTo>
                    <a:pt x="1220" y="1142"/>
                    <a:pt x="1397" y="935"/>
                    <a:pt x="1407" y="689"/>
                  </a:cubicBezTo>
                  <a:cubicBezTo>
                    <a:pt x="1446" y="335"/>
                    <a:pt x="1210" y="99"/>
                    <a:pt x="788" y="60"/>
                  </a:cubicBez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6" name="Google Shape;685;p 2"/>
            <p:cNvSpPr/>
            <p:nvPr/>
          </p:nvSpPr>
          <p:spPr>
            <a:xfrm rot="870600">
              <a:off x="8043480" y="450720"/>
              <a:ext cx="49680" cy="41400"/>
            </a:xfrm>
            <a:custGeom>
              <a:avLst/>
              <a:gdLst>
                <a:gd name="textAreaLeft" fmla="*/ 0 w 49680"/>
                <a:gd name="textAreaRight" fmla="*/ 51120 w 49680"/>
                <a:gd name="textAreaTop" fmla="*/ 0 h 41400"/>
                <a:gd name="textAreaBottom" fmla="*/ 42840 h 41400"/>
              </a:gdLst>
              <a:ahLst/>
              <a:cxnLst/>
              <a:rect l="textAreaLeft" t="textAreaTop" r="textAreaRight" b="textAreaBottom"/>
              <a:pathLst>
                <a:path w="2097" h="1760">
                  <a:moveTo>
                    <a:pt x="926" y="192"/>
                  </a:moveTo>
                  <a:cubicBezTo>
                    <a:pt x="1316" y="192"/>
                    <a:pt x="1682" y="524"/>
                    <a:pt x="1633" y="979"/>
                  </a:cubicBezTo>
                  <a:cubicBezTo>
                    <a:pt x="1605" y="1333"/>
                    <a:pt x="1309" y="1604"/>
                    <a:pt x="961" y="1604"/>
                  </a:cubicBezTo>
                  <a:cubicBezTo>
                    <a:pt x="933" y="1604"/>
                    <a:pt x="904" y="1602"/>
                    <a:pt x="875" y="1598"/>
                  </a:cubicBezTo>
                  <a:cubicBezTo>
                    <a:pt x="246" y="1539"/>
                    <a:pt x="0" y="753"/>
                    <a:pt x="492" y="349"/>
                  </a:cubicBezTo>
                  <a:cubicBezTo>
                    <a:pt x="625" y="240"/>
                    <a:pt x="777" y="192"/>
                    <a:pt x="926" y="192"/>
                  </a:cubicBezTo>
                  <a:close/>
                  <a:moveTo>
                    <a:pt x="942" y="0"/>
                  </a:moveTo>
                  <a:cubicBezTo>
                    <a:pt x="511" y="0"/>
                    <a:pt x="91" y="318"/>
                    <a:pt x="59" y="831"/>
                  </a:cubicBezTo>
                  <a:cubicBezTo>
                    <a:pt x="10" y="1303"/>
                    <a:pt x="374" y="1736"/>
                    <a:pt x="856" y="1756"/>
                  </a:cubicBezTo>
                  <a:cubicBezTo>
                    <a:pt x="884" y="1758"/>
                    <a:pt x="912" y="1759"/>
                    <a:pt x="939" y="1759"/>
                  </a:cubicBezTo>
                  <a:cubicBezTo>
                    <a:pt x="1675" y="1759"/>
                    <a:pt x="2096" y="888"/>
                    <a:pt x="1603" y="310"/>
                  </a:cubicBezTo>
                  <a:cubicBezTo>
                    <a:pt x="1421" y="97"/>
                    <a:pt x="1180" y="0"/>
                    <a:pt x="942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7" name="Google Shape;686;p 2"/>
            <p:cNvSpPr/>
            <p:nvPr/>
          </p:nvSpPr>
          <p:spPr>
            <a:xfrm rot="870600">
              <a:off x="8096760" y="468000"/>
              <a:ext cx="25920" cy="41760"/>
            </a:xfrm>
            <a:custGeom>
              <a:avLst/>
              <a:gdLst>
                <a:gd name="textAreaLeft" fmla="*/ 0 w 25920"/>
                <a:gd name="textAreaRight" fmla="*/ 27360 w 25920"/>
                <a:gd name="textAreaTop" fmla="*/ 0 h 41760"/>
                <a:gd name="textAreaBottom" fmla="*/ 43200 h 41760"/>
              </a:gdLst>
              <a:ahLst/>
              <a:cxnLst/>
              <a:rect l="textAreaLeft" t="textAreaTop" r="textAreaRight" b="textAreaBottom"/>
              <a:pathLst>
                <a:path w="1122" h="1771">
                  <a:moveTo>
                    <a:pt x="158" y="1"/>
                  </a:moveTo>
                  <a:lnTo>
                    <a:pt x="0" y="1663"/>
                  </a:lnTo>
                  <a:lnTo>
                    <a:pt x="1102" y="1771"/>
                  </a:lnTo>
                  <a:lnTo>
                    <a:pt x="1121" y="1623"/>
                  </a:lnTo>
                  <a:lnTo>
                    <a:pt x="187" y="1535"/>
                  </a:lnTo>
                  <a:lnTo>
                    <a:pt x="325" y="20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8" name="Google Shape;687;p 2"/>
            <p:cNvSpPr/>
            <p:nvPr/>
          </p:nvSpPr>
          <p:spPr>
            <a:xfrm rot="870600">
              <a:off x="8133120" y="480960"/>
              <a:ext cx="25560" cy="41760"/>
            </a:xfrm>
            <a:custGeom>
              <a:avLst/>
              <a:gdLst>
                <a:gd name="textAreaLeft" fmla="*/ 0 w 25560"/>
                <a:gd name="textAreaRight" fmla="*/ 27000 w 25560"/>
                <a:gd name="textAreaTop" fmla="*/ 0 h 41760"/>
                <a:gd name="textAreaBottom" fmla="*/ 43200 h 41760"/>
              </a:gdLst>
              <a:ahLst/>
              <a:cxnLst/>
              <a:rect l="textAreaLeft" t="textAreaTop" r="textAreaRight" b="textAreaBottom"/>
              <a:pathLst>
                <a:path w="1113" h="1771">
                  <a:moveTo>
                    <a:pt x="148" y="0"/>
                  </a:moveTo>
                  <a:lnTo>
                    <a:pt x="1" y="1662"/>
                  </a:lnTo>
                  <a:lnTo>
                    <a:pt x="1102" y="1770"/>
                  </a:lnTo>
                  <a:lnTo>
                    <a:pt x="1112" y="1623"/>
                  </a:lnTo>
                  <a:lnTo>
                    <a:pt x="188" y="1534"/>
                  </a:lnTo>
                  <a:lnTo>
                    <a:pt x="325" y="2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799" name="Google Shape;688;p 2"/>
            <p:cNvSpPr/>
            <p:nvPr/>
          </p:nvSpPr>
          <p:spPr>
            <a:xfrm rot="870600">
              <a:off x="7967520" y="516600"/>
              <a:ext cx="30600" cy="39960"/>
            </a:xfrm>
            <a:custGeom>
              <a:avLst/>
              <a:gdLst>
                <a:gd name="textAreaLeft" fmla="*/ 0 w 30600"/>
                <a:gd name="textAreaRight" fmla="*/ 32040 w 30600"/>
                <a:gd name="textAreaTop" fmla="*/ 0 h 39960"/>
                <a:gd name="textAreaBottom" fmla="*/ 41400 h 39960"/>
              </a:gdLst>
              <a:ahLst/>
              <a:cxnLst/>
              <a:rect l="textAreaLeft" t="textAreaTop" r="textAreaRight" b="textAreaBottom"/>
              <a:pathLst>
                <a:path w="1319" h="1703">
                  <a:moveTo>
                    <a:pt x="688" y="0"/>
                  </a:moveTo>
                  <a:cubicBezTo>
                    <a:pt x="338" y="0"/>
                    <a:pt x="165" y="175"/>
                    <a:pt x="138" y="399"/>
                  </a:cubicBezTo>
                  <a:cubicBezTo>
                    <a:pt x="79" y="1019"/>
                    <a:pt x="1131" y="832"/>
                    <a:pt x="1092" y="1294"/>
                  </a:cubicBezTo>
                  <a:cubicBezTo>
                    <a:pt x="1074" y="1436"/>
                    <a:pt x="952" y="1554"/>
                    <a:pt x="705" y="1554"/>
                  </a:cubicBezTo>
                  <a:cubicBezTo>
                    <a:pt x="678" y="1554"/>
                    <a:pt x="650" y="1553"/>
                    <a:pt x="620" y="1550"/>
                  </a:cubicBezTo>
                  <a:cubicBezTo>
                    <a:pt x="413" y="1530"/>
                    <a:pt x="226" y="1442"/>
                    <a:pt x="79" y="1294"/>
                  </a:cubicBezTo>
                  <a:lnTo>
                    <a:pt x="0" y="1422"/>
                  </a:lnTo>
                  <a:cubicBezTo>
                    <a:pt x="158" y="1589"/>
                    <a:pt x="374" y="1678"/>
                    <a:pt x="600" y="1697"/>
                  </a:cubicBezTo>
                  <a:cubicBezTo>
                    <a:pt x="637" y="1701"/>
                    <a:pt x="672" y="1702"/>
                    <a:pt x="705" y="1702"/>
                  </a:cubicBezTo>
                  <a:cubicBezTo>
                    <a:pt x="1059" y="1702"/>
                    <a:pt x="1242" y="1519"/>
                    <a:pt x="1269" y="1294"/>
                  </a:cubicBezTo>
                  <a:cubicBezTo>
                    <a:pt x="1318" y="694"/>
                    <a:pt x="276" y="871"/>
                    <a:pt x="315" y="419"/>
                  </a:cubicBezTo>
                  <a:cubicBezTo>
                    <a:pt x="324" y="268"/>
                    <a:pt x="453" y="149"/>
                    <a:pt x="695" y="149"/>
                  </a:cubicBezTo>
                  <a:cubicBezTo>
                    <a:pt x="721" y="149"/>
                    <a:pt x="748" y="150"/>
                    <a:pt x="777" y="153"/>
                  </a:cubicBezTo>
                  <a:cubicBezTo>
                    <a:pt x="944" y="173"/>
                    <a:pt x="1102" y="232"/>
                    <a:pt x="1220" y="330"/>
                  </a:cubicBezTo>
                  <a:lnTo>
                    <a:pt x="1298" y="202"/>
                  </a:lnTo>
                  <a:cubicBezTo>
                    <a:pt x="1151" y="84"/>
                    <a:pt x="974" y="15"/>
                    <a:pt x="797" y="6"/>
                  </a:cubicBezTo>
                  <a:cubicBezTo>
                    <a:pt x="759" y="2"/>
                    <a:pt x="722" y="0"/>
                    <a:pt x="688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520" bIns="20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0" name="Google Shape;689;p 2"/>
            <p:cNvSpPr/>
            <p:nvPr/>
          </p:nvSpPr>
          <p:spPr>
            <a:xfrm rot="870600">
              <a:off x="8005680" y="532440"/>
              <a:ext cx="37080" cy="40320"/>
            </a:xfrm>
            <a:custGeom>
              <a:avLst/>
              <a:gdLst>
                <a:gd name="textAreaLeft" fmla="*/ 0 w 37080"/>
                <a:gd name="textAreaRight" fmla="*/ 38520 w 37080"/>
                <a:gd name="textAreaTop" fmla="*/ 0 h 40320"/>
                <a:gd name="textAreaBottom" fmla="*/ 41760 h 40320"/>
              </a:gdLst>
              <a:ahLst/>
              <a:cxnLst/>
              <a:rect l="textAreaLeft" t="textAreaTop" r="textAreaRight" b="textAreaBottom"/>
              <a:pathLst>
                <a:path w="1584" h="1708">
                  <a:moveTo>
                    <a:pt x="881" y="1"/>
                  </a:moveTo>
                  <a:cubicBezTo>
                    <a:pt x="450" y="1"/>
                    <a:pt x="85" y="326"/>
                    <a:pt x="49" y="767"/>
                  </a:cubicBezTo>
                  <a:cubicBezTo>
                    <a:pt x="0" y="1249"/>
                    <a:pt x="364" y="1672"/>
                    <a:pt x="846" y="1701"/>
                  </a:cubicBezTo>
                  <a:cubicBezTo>
                    <a:pt x="881" y="1706"/>
                    <a:pt x="915" y="1708"/>
                    <a:pt x="950" y="1708"/>
                  </a:cubicBezTo>
                  <a:cubicBezTo>
                    <a:pt x="1143" y="1708"/>
                    <a:pt x="1334" y="1639"/>
                    <a:pt x="1475" y="1514"/>
                  </a:cubicBezTo>
                  <a:lnTo>
                    <a:pt x="1377" y="1387"/>
                  </a:lnTo>
                  <a:cubicBezTo>
                    <a:pt x="1259" y="1496"/>
                    <a:pt x="1104" y="1548"/>
                    <a:pt x="945" y="1548"/>
                  </a:cubicBezTo>
                  <a:cubicBezTo>
                    <a:pt x="919" y="1548"/>
                    <a:pt x="892" y="1547"/>
                    <a:pt x="866" y="1544"/>
                  </a:cubicBezTo>
                  <a:cubicBezTo>
                    <a:pt x="472" y="1524"/>
                    <a:pt x="167" y="1180"/>
                    <a:pt x="197" y="787"/>
                  </a:cubicBezTo>
                  <a:cubicBezTo>
                    <a:pt x="233" y="423"/>
                    <a:pt x="547" y="152"/>
                    <a:pt x="905" y="152"/>
                  </a:cubicBezTo>
                  <a:cubicBezTo>
                    <a:pt x="934" y="152"/>
                    <a:pt x="964" y="153"/>
                    <a:pt x="994" y="157"/>
                  </a:cubicBezTo>
                  <a:cubicBezTo>
                    <a:pt x="1171" y="177"/>
                    <a:pt x="1348" y="265"/>
                    <a:pt x="1466" y="403"/>
                  </a:cubicBezTo>
                  <a:lnTo>
                    <a:pt x="1584" y="305"/>
                  </a:lnTo>
                  <a:cubicBezTo>
                    <a:pt x="1446" y="128"/>
                    <a:pt x="1230" y="20"/>
                    <a:pt x="1003" y="10"/>
                  </a:cubicBezTo>
                  <a:cubicBezTo>
                    <a:pt x="962" y="4"/>
                    <a:pt x="921" y="1"/>
                    <a:pt x="881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1" name="Google Shape;690;p 2"/>
            <p:cNvSpPr/>
            <p:nvPr/>
          </p:nvSpPr>
          <p:spPr>
            <a:xfrm rot="870600">
              <a:off x="8051400" y="545400"/>
              <a:ext cx="30240" cy="42120"/>
            </a:xfrm>
            <a:custGeom>
              <a:avLst/>
              <a:gdLst>
                <a:gd name="textAreaLeft" fmla="*/ 0 w 30240"/>
                <a:gd name="textAreaRight" fmla="*/ 31680 w 3024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1299" h="1781">
                  <a:moveTo>
                    <a:pt x="158" y="1"/>
                  </a:moveTo>
                  <a:lnTo>
                    <a:pt x="1" y="1673"/>
                  </a:lnTo>
                  <a:lnTo>
                    <a:pt x="1181" y="1781"/>
                  </a:lnTo>
                  <a:lnTo>
                    <a:pt x="1191" y="1623"/>
                  </a:lnTo>
                  <a:lnTo>
                    <a:pt x="187" y="1525"/>
                  </a:lnTo>
                  <a:lnTo>
                    <a:pt x="246" y="915"/>
                  </a:lnTo>
                  <a:lnTo>
                    <a:pt x="1112" y="994"/>
                  </a:lnTo>
                  <a:lnTo>
                    <a:pt x="1122" y="846"/>
                  </a:lnTo>
                  <a:lnTo>
                    <a:pt x="266" y="768"/>
                  </a:lnTo>
                  <a:lnTo>
                    <a:pt x="315" y="168"/>
                  </a:lnTo>
                  <a:lnTo>
                    <a:pt x="1279" y="266"/>
                  </a:lnTo>
                  <a:lnTo>
                    <a:pt x="1299" y="10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2" name="Google Shape;691;p 2"/>
            <p:cNvSpPr/>
            <p:nvPr/>
          </p:nvSpPr>
          <p:spPr>
            <a:xfrm rot="870600">
              <a:off x="8092800" y="561240"/>
              <a:ext cx="36360" cy="42480"/>
            </a:xfrm>
            <a:custGeom>
              <a:avLst/>
              <a:gdLst>
                <a:gd name="textAreaLeft" fmla="*/ 0 w 36360"/>
                <a:gd name="textAreaRight" fmla="*/ 37800 w 36360"/>
                <a:gd name="textAreaTop" fmla="*/ 0 h 42480"/>
                <a:gd name="textAreaBottom" fmla="*/ 43920 h 42480"/>
              </a:gdLst>
              <a:ahLst/>
              <a:cxnLst/>
              <a:rect l="textAreaLeft" t="textAreaTop" r="textAreaRight" b="textAreaBottom"/>
              <a:pathLst>
                <a:path w="1545" h="1801">
                  <a:moveTo>
                    <a:pt x="158" y="1"/>
                  </a:moveTo>
                  <a:lnTo>
                    <a:pt x="1" y="1673"/>
                  </a:lnTo>
                  <a:lnTo>
                    <a:pt x="178" y="1683"/>
                  </a:lnTo>
                  <a:lnTo>
                    <a:pt x="296" y="335"/>
                  </a:lnTo>
                  <a:lnTo>
                    <a:pt x="1240" y="1781"/>
                  </a:lnTo>
                  <a:lnTo>
                    <a:pt x="1388" y="1801"/>
                  </a:lnTo>
                  <a:lnTo>
                    <a:pt x="1545" y="139"/>
                  </a:lnTo>
                  <a:lnTo>
                    <a:pt x="1368" y="119"/>
                  </a:lnTo>
                  <a:lnTo>
                    <a:pt x="1250" y="1466"/>
                  </a:lnTo>
                  <a:lnTo>
                    <a:pt x="296" y="21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960" bIns="219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3" name="Google Shape;692;p 2"/>
            <p:cNvSpPr/>
            <p:nvPr/>
          </p:nvSpPr>
          <p:spPr>
            <a:xfrm rot="870600">
              <a:off x="8140680" y="577800"/>
              <a:ext cx="30240" cy="42120"/>
            </a:xfrm>
            <a:custGeom>
              <a:avLst/>
              <a:gdLst>
                <a:gd name="textAreaLeft" fmla="*/ 0 w 30240"/>
                <a:gd name="textAreaRight" fmla="*/ 31680 w 3024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1299" h="1781">
                  <a:moveTo>
                    <a:pt x="158" y="1"/>
                  </a:moveTo>
                  <a:lnTo>
                    <a:pt x="0" y="1663"/>
                  </a:lnTo>
                  <a:lnTo>
                    <a:pt x="1181" y="1781"/>
                  </a:lnTo>
                  <a:lnTo>
                    <a:pt x="1190" y="1623"/>
                  </a:lnTo>
                  <a:lnTo>
                    <a:pt x="187" y="1525"/>
                  </a:lnTo>
                  <a:lnTo>
                    <a:pt x="246" y="915"/>
                  </a:lnTo>
                  <a:lnTo>
                    <a:pt x="1112" y="994"/>
                  </a:lnTo>
                  <a:lnTo>
                    <a:pt x="1122" y="846"/>
                  </a:lnTo>
                  <a:lnTo>
                    <a:pt x="266" y="768"/>
                  </a:lnTo>
                  <a:lnTo>
                    <a:pt x="315" y="168"/>
                  </a:lnTo>
                  <a:lnTo>
                    <a:pt x="1289" y="266"/>
                  </a:lnTo>
                  <a:lnTo>
                    <a:pt x="1299" y="10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4" name="Google Shape;693;p 2"/>
            <p:cNvSpPr/>
            <p:nvPr/>
          </p:nvSpPr>
          <p:spPr>
            <a:xfrm rot="870600">
              <a:off x="8370720" y="657000"/>
              <a:ext cx="37080" cy="40320"/>
            </a:xfrm>
            <a:custGeom>
              <a:avLst/>
              <a:gdLst>
                <a:gd name="textAreaLeft" fmla="*/ 0 w 37080"/>
                <a:gd name="textAreaRight" fmla="*/ 38520 w 37080"/>
                <a:gd name="textAreaTop" fmla="*/ 0 h 40320"/>
                <a:gd name="textAreaBottom" fmla="*/ 41760 h 40320"/>
              </a:gdLst>
              <a:ahLst/>
              <a:cxnLst/>
              <a:rect l="textAreaLeft" t="textAreaTop" r="textAreaRight" b="textAreaBottom"/>
              <a:pathLst>
                <a:path w="1585" h="1708">
                  <a:moveTo>
                    <a:pt x="884" y="1"/>
                  </a:moveTo>
                  <a:cubicBezTo>
                    <a:pt x="452" y="1"/>
                    <a:pt x="86" y="335"/>
                    <a:pt x="50" y="777"/>
                  </a:cubicBezTo>
                  <a:cubicBezTo>
                    <a:pt x="1" y="1249"/>
                    <a:pt x="355" y="1681"/>
                    <a:pt x="837" y="1701"/>
                  </a:cubicBezTo>
                  <a:cubicBezTo>
                    <a:pt x="873" y="1706"/>
                    <a:pt x="909" y="1708"/>
                    <a:pt x="944" y="1708"/>
                  </a:cubicBezTo>
                  <a:cubicBezTo>
                    <a:pt x="1141" y="1708"/>
                    <a:pt x="1326" y="1639"/>
                    <a:pt x="1476" y="1514"/>
                  </a:cubicBezTo>
                  <a:lnTo>
                    <a:pt x="1378" y="1396"/>
                  </a:lnTo>
                  <a:cubicBezTo>
                    <a:pt x="1256" y="1494"/>
                    <a:pt x="1106" y="1551"/>
                    <a:pt x="958" y="1551"/>
                  </a:cubicBezTo>
                  <a:cubicBezTo>
                    <a:pt x="927" y="1551"/>
                    <a:pt x="897" y="1549"/>
                    <a:pt x="866" y="1544"/>
                  </a:cubicBezTo>
                  <a:cubicBezTo>
                    <a:pt x="483" y="1504"/>
                    <a:pt x="198" y="1170"/>
                    <a:pt x="237" y="786"/>
                  </a:cubicBezTo>
                  <a:cubicBezTo>
                    <a:pt x="274" y="436"/>
                    <a:pt x="570" y="163"/>
                    <a:pt x="924" y="163"/>
                  </a:cubicBezTo>
                  <a:cubicBezTo>
                    <a:pt x="947" y="163"/>
                    <a:pt x="970" y="164"/>
                    <a:pt x="994" y="167"/>
                  </a:cubicBezTo>
                  <a:cubicBezTo>
                    <a:pt x="1181" y="177"/>
                    <a:pt x="1348" y="265"/>
                    <a:pt x="1466" y="413"/>
                  </a:cubicBezTo>
                  <a:lnTo>
                    <a:pt x="1584" y="314"/>
                  </a:lnTo>
                  <a:cubicBezTo>
                    <a:pt x="1447" y="137"/>
                    <a:pt x="1230" y="29"/>
                    <a:pt x="1004" y="10"/>
                  </a:cubicBezTo>
                  <a:cubicBezTo>
                    <a:pt x="964" y="4"/>
                    <a:pt x="924" y="1"/>
                    <a:pt x="884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5" name="Google Shape;694;p 2"/>
            <p:cNvSpPr/>
            <p:nvPr/>
          </p:nvSpPr>
          <p:spPr>
            <a:xfrm rot="870600">
              <a:off x="8416800" y="671040"/>
              <a:ext cx="35280" cy="41040"/>
            </a:xfrm>
            <a:custGeom>
              <a:avLst/>
              <a:gdLst>
                <a:gd name="textAreaLeft" fmla="*/ 0 w 35280"/>
                <a:gd name="textAreaRight" fmla="*/ 36720 w 35280"/>
                <a:gd name="textAreaTop" fmla="*/ 0 h 41040"/>
                <a:gd name="textAreaBottom" fmla="*/ 42480 h 41040"/>
              </a:gdLst>
              <a:ahLst/>
              <a:cxnLst/>
              <a:rect l="textAreaLeft" t="textAreaTop" r="textAreaRight" b="textAreaBottom"/>
              <a:pathLst>
                <a:path w="1505" h="1746">
                  <a:moveTo>
                    <a:pt x="138" y="0"/>
                  </a:moveTo>
                  <a:lnTo>
                    <a:pt x="49" y="954"/>
                  </a:lnTo>
                  <a:cubicBezTo>
                    <a:pt x="0" y="1426"/>
                    <a:pt x="236" y="1702"/>
                    <a:pt x="659" y="1741"/>
                  </a:cubicBezTo>
                  <a:cubicBezTo>
                    <a:pt x="691" y="1744"/>
                    <a:pt x="723" y="1745"/>
                    <a:pt x="753" y="1745"/>
                  </a:cubicBezTo>
                  <a:cubicBezTo>
                    <a:pt x="1132" y="1745"/>
                    <a:pt x="1371" y="1519"/>
                    <a:pt x="1416" y="1082"/>
                  </a:cubicBezTo>
                  <a:lnTo>
                    <a:pt x="1505" y="128"/>
                  </a:lnTo>
                  <a:lnTo>
                    <a:pt x="1328" y="109"/>
                  </a:lnTo>
                  <a:lnTo>
                    <a:pt x="1239" y="1053"/>
                  </a:lnTo>
                  <a:cubicBezTo>
                    <a:pt x="1212" y="1417"/>
                    <a:pt x="1033" y="1587"/>
                    <a:pt x="749" y="1587"/>
                  </a:cubicBezTo>
                  <a:cubicBezTo>
                    <a:pt x="727" y="1587"/>
                    <a:pt x="703" y="1586"/>
                    <a:pt x="679" y="1584"/>
                  </a:cubicBezTo>
                  <a:cubicBezTo>
                    <a:pt x="354" y="1554"/>
                    <a:pt x="187" y="1358"/>
                    <a:pt x="226" y="964"/>
                  </a:cubicBezTo>
                  <a:lnTo>
                    <a:pt x="315" y="1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6" name="Google Shape;695;p 2"/>
            <p:cNvSpPr/>
            <p:nvPr/>
          </p:nvSpPr>
          <p:spPr>
            <a:xfrm rot="870600">
              <a:off x="8461440" y="686880"/>
              <a:ext cx="32040" cy="40680"/>
            </a:xfrm>
            <a:custGeom>
              <a:avLst/>
              <a:gdLst>
                <a:gd name="textAreaLeft" fmla="*/ 0 w 32040"/>
                <a:gd name="textAreaRight" fmla="*/ 33480 w 32040"/>
                <a:gd name="textAreaTop" fmla="*/ 0 h 40680"/>
                <a:gd name="textAreaBottom" fmla="*/ 42120 h 40680"/>
              </a:gdLst>
              <a:ahLst/>
              <a:cxnLst/>
              <a:rect l="textAreaLeft" t="textAreaTop" r="textAreaRight" b="textAreaBottom"/>
              <a:pathLst>
                <a:path w="1368" h="1732">
                  <a:moveTo>
                    <a:pt x="20" y="1"/>
                  </a:moveTo>
                  <a:lnTo>
                    <a:pt x="0" y="148"/>
                  </a:lnTo>
                  <a:lnTo>
                    <a:pt x="590" y="207"/>
                  </a:lnTo>
                  <a:lnTo>
                    <a:pt x="443" y="1712"/>
                  </a:lnTo>
                  <a:lnTo>
                    <a:pt x="620" y="1731"/>
                  </a:lnTo>
                  <a:lnTo>
                    <a:pt x="767" y="217"/>
                  </a:lnTo>
                  <a:lnTo>
                    <a:pt x="1348" y="276"/>
                  </a:lnTo>
                  <a:lnTo>
                    <a:pt x="1367" y="119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7" name="Google Shape;696;p 2"/>
            <p:cNvSpPr/>
            <p:nvPr/>
          </p:nvSpPr>
          <p:spPr>
            <a:xfrm rot="870600">
              <a:off x="8326080" y="1203120"/>
              <a:ext cx="203760" cy="171360"/>
            </a:xfrm>
            <a:custGeom>
              <a:avLst/>
              <a:gdLst>
                <a:gd name="textAreaLeft" fmla="*/ 0 w 203760"/>
                <a:gd name="textAreaRight" fmla="*/ 205200 w 203760"/>
                <a:gd name="textAreaTop" fmla="*/ 0 h 171360"/>
                <a:gd name="textAreaBottom" fmla="*/ 172800 h 171360"/>
              </a:gdLst>
              <a:ahLst/>
              <a:cxnLst/>
              <a:rect l="textAreaLeft" t="textAreaTop" r="textAreaRight" b="textAreaBottom"/>
              <a:pathLst>
                <a:path w="8419" h="7096">
                  <a:moveTo>
                    <a:pt x="4508" y="0"/>
                  </a:moveTo>
                  <a:cubicBezTo>
                    <a:pt x="1826" y="0"/>
                    <a:pt x="1" y="3049"/>
                    <a:pt x="1564" y="5475"/>
                  </a:cubicBezTo>
                  <a:cubicBezTo>
                    <a:pt x="2224" y="6495"/>
                    <a:pt x="3354" y="7096"/>
                    <a:pt x="4548" y="7096"/>
                  </a:cubicBezTo>
                  <a:cubicBezTo>
                    <a:pt x="4758" y="7096"/>
                    <a:pt x="4971" y="7077"/>
                    <a:pt x="5183" y="7039"/>
                  </a:cubicBezTo>
                  <a:cubicBezTo>
                    <a:pt x="6589" y="6783"/>
                    <a:pt x="7710" y="5701"/>
                    <a:pt x="8015" y="4305"/>
                  </a:cubicBezTo>
                  <a:cubicBezTo>
                    <a:pt x="8419" y="2387"/>
                    <a:pt x="7209" y="498"/>
                    <a:pt x="5291" y="85"/>
                  </a:cubicBezTo>
                  <a:cubicBezTo>
                    <a:pt x="5024" y="28"/>
                    <a:pt x="4762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6400" bIns="86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8" name="Google Shape;697;p 2"/>
            <p:cNvSpPr/>
            <p:nvPr/>
          </p:nvSpPr>
          <p:spPr>
            <a:xfrm rot="870600">
              <a:off x="8641440" y="790200"/>
              <a:ext cx="194760" cy="171360"/>
            </a:xfrm>
            <a:custGeom>
              <a:avLst/>
              <a:gdLst>
                <a:gd name="textAreaLeft" fmla="*/ 0 w 194760"/>
                <a:gd name="textAreaRight" fmla="*/ 196200 w 194760"/>
                <a:gd name="textAreaTop" fmla="*/ 0 h 171360"/>
                <a:gd name="textAreaBottom" fmla="*/ 172800 h 171360"/>
              </a:gdLst>
              <a:ahLst/>
              <a:cxnLst/>
              <a:rect l="textAreaLeft" t="textAreaTop" r="textAreaRight" b="textAreaBottom"/>
              <a:pathLst>
                <a:path w="8056" h="7086">
                  <a:moveTo>
                    <a:pt x="4031" y="0"/>
                  </a:moveTo>
                  <a:cubicBezTo>
                    <a:pt x="2660" y="0"/>
                    <a:pt x="1356" y="799"/>
                    <a:pt x="778" y="2132"/>
                  </a:cubicBezTo>
                  <a:cubicBezTo>
                    <a:pt x="1" y="3931"/>
                    <a:pt x="827" y="6016"/>
                    <a:pt x="2617" y="6793"/>
                  </a:cubicBezTo>
                  <a:cubicBezTo>
                    <a:pt x="3076" y="6992"/>
                    <a:pt x="3554" y="7085"/>
                    <a:pt x="4025" y="7085"/>
                  </a:cubicBezTo>
                  <a:cubicBezTo>
                    <a:pt x="5396" y="7085"/>
                    <a:pt x="6700" y="6287"/>
                    <a:pt x="7278" y="4954"/>
                  </a:cubicBezTo>
                  <a:cubicBezTo>
                    <a:pt x="8055" y="3154"/>
                    <a:pt x="7229" y="1069"/>
                    <a:pt x="5439" y="292"/>
                  </a:cubicBezTo>
                  <a:cubicBezTo>
                    <a:pt x="4980" y="94"/>
                    <a:pt x="4502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6400" bIns="86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09" name="Google Shape;698;p 2"/>
            <p:cNvSpPr/>
            <p:nvPr/>
          </p:nvSpPr>
          <p:spPr>
            <a:xfrm rot="870600">
              <a:off x="7489440" y="669960"/>
              <a:ext cx="900720" cy="720360"/>
            </a:xfrm>
            <a:custGeom>
              <a:avLst/>
              <a:gdLst>
                <a:gd name="textAreaLeft" fmla="*/ 0 w 900720"/>
                <a:gd name="textAreaRight" fmla="*/ 902160 w 900720"/>
                <a:gd name="textAreaTop" fmla="*/ 0 h 720360"/>
                <a:gd name="textAreaBottom" fmla="*/ 721800 h 720360"/>
              </a:gdLst>
              <a:ahLst/>
              <a:cxnLst/>
              <a:rect l="textAreaLeft" t="textAreaTop" r="textAreaRight" b="textAreaBottom"/>
              <a:pathLst>
                <a:path w="37029" h="29628">
                  <a:moveTo>
                    <a:pt x="17379" y="0"/>
                  </a:moveTo>
                  <a:cubicBezTo>
                    <a:pt x="9792" y="0"/>
                    <a:pt x="3210" y="4442"/>
                    <a:pt x="1741" y="11131"/>
                  </a:cubicBezTo>
                  <a:cubicBezTo>
                    <a:pt x="1" y="19058"/>
                    <a:pt x="6098" y="27132"/>
                    <a:pt x="15363" y="29158"/>
                  </a:cubicBezTo>
                  <a:cubicBezTo>
                    <a:pt x="16809" y="29476"/>
                    <a:pt x="18247" y="29628"/>
                    <a:pt x="19650" y="29628"/>
                  </a:cubicBezTo>
                  <a:cubicBezTo>
                    <a:pt x="27237" y="29628"/>
                    <a:pt x="33819" y="25187"/>
                    <a:pt x="35288" y="18497"/>
                  </a:cubicBezTo>
                  <a:cubicBezTo>
                    <a:pt x="37029" y="10580"/>
                    <a:pt x="30931" y="2506"/>
                    <a:pt x="21667" y="470"/>
                  </a:cubicBezTo>
                  <a:cubicBezTo>
                    <a:pt x="20221" y="152"/>
                    <a:pt x="18783" y="0"/>
                    <a:pt x="17379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0" name="Google Shape;699;p 2"/>
            <p:cNvSpPr/>
            <p:nvPr/>
          </p:nvSpPr>
          <p:spPr>
            <a:xfrm rot="870600">
              <a:off x="7517520" y="618480"/>
              <a:ext cx="901080" cy="720720"/>
            </a:xfrm>
            <a:custGeom>
              <a:avLst/>
              <a:gdLst>
                <a:gd name="textAreaLeft" fmla="*/ 0 w 901080"/>
                <a:gd name="textAreaRight" fmla="*/ 902520 w 901080"/>
                <a:gd name="textAreaTop" fmla="*/ 0 h 720720"/>
                <a:gd name="textAreaBottom" fmla="*/ 722160 h 720720"/>
              </a:gdLst>
              <a:ahLst/>
              <a:cxnLst/>
              <a:rect l="textAreaLeft" t="textAreaTop" r="textAreaRight" b="textAreaBottom"/>
              <a:pathLst>
                <a:path w="37039" h="29637">
                  <a:moveTo>
                    <a:pt x="17384" y="0"/>
                  </a:moveTo>
                  <a:cubicBezTo>
                    <a:pt x="9795" y="0"/>
                    <a:pt x="3211" y="4448"/>
                    <a:pt x="1741" y="11130"/>
                  </a:cubicBezTo>
                  <a:cubicBezTo>
                    <a:pt x="1" y="19057"/>
                    <a:pt x="6098" y="27131"/>
                    <a:pt x="15372" y="29167"/>
                  </a:cubicBezTo>
                  <a:cubicBezTo>
                    <a:pt x="16817" y="29485"/>
                    <a:pt x="18253" y="29636"/>
                    <a:pt x="19655" y="29636"/>
                  </a:cubicBezTo>
                  <a:cubicBezTo>
                    <a:pt x="27244" y="29636"/>
                    <a:pt x="33828" y="25189"/>
                    <a:pt x="35298" y="18506"/>
                  </a:cubicBezTo>
                  <a:cubicBezTo>
                    <a:pt x="37038" y="10580"/>
                    <a:pt x="30931" y="2505"/>
                    <a:pt x="21667" y="469"/>
                  </a:cubicBezTo>
                  <a:cubicBezTo>
                    <a:pt x="20222" y="152"/>
                    <a:pt x="18786" y="0"/>
                    <a:pt x="17384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1" name="Google Shape;700;p 2"/>
            <p:cNvSpPr/>
            <p:nvPr/>
          </p:nvSpPr>
          <p:spPr>
            <a:xfrm rot="870600">
              <a:off x="7517520" y="618480"/>
              <a:ext cx="901080" cy="720720"/>
            </a:xfrm>
            <a:custGeom>
              <a:avLst/>
              <a:gdLst>
                <a:gd name="textAreaLeft" fmla="*/ 0 w 901080"/>
                <a:gd name="textAreaRight" fmla="*/ 902520 w 901080"/>
                <a:gd name="textAreaTop" fmla="*/ 0 h 720720"/>
                <a:gd name="textAreaBottom" fmla="*/ 722160 h 720720"/>
              </a:gdLst>
              <a:ahLst/>
              <a:cxnLst/>
              <a:rect l="textAreaLeft" t="textAreaTop" r="textAreaRight" b="textAreaBottom"/>
              <a:pathLst>
                <a:path w="37039" h="29637">
                  <a:moveTo>
                    <a:pt x="17384" y="0"/>
                  </a:moveTo>
                  <a:cubicBezTo>
                    <a:pt x="9795" y="0"/>
                    <a:pt x="3211" y="4448"/>
                    <a:pt x="1741" y="11130"/>
                  </a:cubicBezTo>
                  <a:cubicBezTo>
                    <a:pt x="1" y="19057"/>
                    <a:pt x="6098" y="27131"/>
                    <a:pt x="15372" y="29167"/>
                  </a:cubicBezTo>
                  <a:cubicBezTo>
                    <a:pt x="16817" y="29485"/>
                    <a:pt x="18253" y="29636"/>
                    <a:pt x="19655" y="29636"/>
                  </a:cubicBezTo>
                  <a:cubicBezTo>
                    <a:pt x="27244" y="29636"/>
                    <a:pt x="33828" y="25189"/>
                    <a:pt x="35298" y="18506"/>
                  </a:cubicBezTo>
                  <a:cubicBezTo>
                    <a:pt x="37038" y="10580"/>
                    <a:pt x="30931" y="2505"/>
                    <a:pt x="21667" y="469"/>
                  </a:cubicBezTo>
                  <a:cubicBezTo>
                    <a:pt x="20222" y="152"/>
                    <a:pt x="18786" y="0"/>
                    <a:pt x="17384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2" name="Google Shape;701;p 2"/>
            <p:cNvSpPr/>
            <p:nvPr/>
          </p:nvSpPr>
          <p:spPr>
            <a:xfrm rot="870600">
              <a:off x="7902360" y="660240"/>
              <a:ext cx="186840" cy="173160"/>
            </a:xfrm>
            <a:custGeom>
              <a:avLst/>
              <a:gdLst>
                <a:gd name="textAreaLeft" fmla="*/ 0 w 186840"/>
                <a:gd name="textAreaRight" fmla="*/ 188280 w 186840"/>
                <a:gd name="textAreaTop" fmla="*/ 0 h 173160"/>
                <a:gd name="textAreaBottom" fmla="*/ 174600 h 173160"/>
              </a:gdLst>
              <a:ahLst/>
              <a:cxnLst/>
              <a:rect l="textAreaLeft" t="textAreaTop" r="textAreaRight" b="textAreaBottom"/>
              <a:pathLst>
                <a:path w="7731" h="7168">
                  <a:moveTo>
                    <a:pt x="3750" y="0"/>
                  </a:moveTo>
                  <a:cubicBezTo>
                    <a:pt x="3570" y="0"/>
                    <a:pt x="3394" y="6"/>
                    <a:pt x="3226" y="15"/>
                  </a:cubicBezTo>
                  <a:cubicBezTo>
                    <a:pt x="1741" y="104"/>
                    <a:pt x="50" y="782"/>
                    <a:pt x="10" y="2503"/>
                  </a:cubicBezTo>
                  <a:cubicBezTo>
                    <a:pt x="0" y="2995"/>
                    <a:pt x="89" y="3487"/>
                    <a:pt x="286" y="3939"/>
                  </a:cubicBezTo>
                  <a:cubicBezTo>
                    <a:pt x="315" y="4018"/>
                    <a:pt x="354" y="4097"/>
                    <a:pt x="384" y="4166"/>
                  </a:cubicBezTo>
                  <a:cubicBezTo>
                    <a:pt x="807" y="5001"/>
                    <a:pt x="1515" y="5700"/>
                    <a:pt x="2282" y="6260"/>
                  </a:cubicBezTo>
                  <a:cubicBezTo>
                    <a:pt x="2833" y="6664"/>
                    <a:pt x="3433" y="7027"/>
                    <a:pt x="4102" y="7136"/>
                  </a:cubicBezTo>
                  <a:cubicBezTo>
                    <a:pt x="4235" y="7157"/>
                    <a:pt x="4367" y="7167"/>
                    <a:pt x="4496" y="7167"/>
                  </a:cubicBezTo>
                  <a:cubicBezTo>
                    <a:pt x="5494" y="7167"/>
                    <a:pt x="6368" y="6557"/>
                    <a:pt x="6934" y="5739"/>
                  </a:cubicBezTo>
                  <a:cubicBezTo>
                    <a:pt x="7121" y="5464"/>
                    <a:pt x="7278" y="5159"/>
                    <a:pt x="7396" y="4854"/>
                  </a:cubicBezTo>
                  <a:cubicBezTo>
                    <a:pt x="7642" y="4205"/>
                    <a:pt x="7731" y="3507"/>
                    <a:pt x="7662" y="2818"/>
                  </a:cubicBezTo>
                  <a:cubicBezTo>
                    <a:pt x="7652" y="2730"/>
                    <a:pt x="7642" y="2641"/>
                    <a:pt x="7622" y="2553"/>
                  </a:cubicBezTo>
                  <a:cubicBezTo>
                    <a:pt x="7544" y="2022"/>
                    <a:pt x="7318" y="1520"/>
                    <a:pt x="6983" y="1107"/>
                  </a:cubicBezTo>
                  <a:cubicBezTo>
                    <a:pt x="6253" y="223"/>
                    <a:pt x="4898" y="0"/>
                    <a:pt x="375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7120" bIns="871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3" name="Google Shape;702;p 2"/>
            <p:cNvSpPr/>
            <p:nvPr/>
          </p:nvSpPr>
          <p:spPr>
            <a:xfrm rot="870600">
              <a:off x="7677720" y="703800"/>
              <a:ext cx="207360" cy="169920"/>
            </a:xfrm>
            <a:custGeom>
              <a:avLst/>
              <a:gdLst>
                <a:gd name="textAreaLeft" fmla="*/ 0 w 207360"/>
                <a:gd name="textAreaRight" fmla="*/ 208800 w 207360"/>
                <a:gd name="textAreaTop" fmla="*/ 0 h 169920"/>
                <a:gd name="textAreaBottom" fmla="*/ 171360 h 169920"/>
              </a:gdLst>
              <a:ahLst/>
              <a:cxnLst/>
              <a:rect l="textAreaLeft" t="textAreaTop" r="textAreaRight" b="textAreaBottom"/>
              <a:pathLst>
                <a:path w="8577" h="7026">
                  <a:moveTo>
                    <a:pt x="5104" y="1"/>
                  </a:moveTo>
                  <a:cubicBezTo>
                    <a:pt x="3923" y="1"/>
                    <a:pt x="2732" y="871"/>
                    <a:pt x="1928" y="1630"/>
                  </a:cubicBezTo>
                  <a:cubicBezTo>
                    <a:pt x="856" y="2653"/>
                    <a:pt x="1" y="4265"/>
                    <a:pt x="1073" y="5603"/>
                  </a:cubicBezTo>
                  <a:cubicBezTo>
                    <a:pt x="1840" y="6547"/>
                    <a:pt x="2932" y="6931"/>
                    <a:pt x="4082" y="7009"/>
                  </a:cubicBezTo>
                  <a:cubicBezTo>
                    <a:pt x="4171" y="7019"/>
                    <a:pt x="4249" y="7019"/>
                    <a:pt x="4338" y="7019"/>
                  </a:cubicBezTo>
                  <a:cubicBezTo>
                    <a:pt x="4464" y="7023"/>
                    <a:pt x="4591" y="7026"/>
                    <a:pt x="4716" y="7026"/>
                  </a:cubicBezTo>
                  <a:cubicBezTo>
                    <a:pt x="4894" y="7026"/>
                    <a:pt x="5070" y="7021"/>
                    <a:pt x="5243" y="7009"/>
                  </a:cubicBezTo>
                  <a:cubicBezTo>
                    <a:pt x="5921" y="6960"/>
                    <a:pt x="6620" y="6852"/>
                    <a:pt x="7200" y="6498"/>
                  </a:cubicBezTo>
                  <a:cubicBezTo>
                    <a:pt x="8203" y="5898"/>
                    <a:pt x="8577" y="4738"/>
                    <a:pt x="8459" y="3607"/>
                  </a:cubicBezTo>
                  <a:cubicBezTo>
                    <a:pt x="8370" y="2751"/>
                    <a:pt x="8026" y="1935"/>
                    <a:pt x="7475" y="1276"/>
                  </a:cubicBezTo>
                  <a:cubicBezTo>
                    <a:pt x="7416" y="1207"/>
                    <a:pt x="7367" y="1138"/>
                    <a:pt x="7308" y="1079"/>
                  </a:cubicBezTo>
                  <a:cubicBezTo>
                    <a:pt x="6816" y="558"/>
                    <a:pt x="6197" y="155"/>
                    <a:pt x="5508" y="37"/>
                  </a:cubicBezTo>
                  <a:cubicBezTo>
                    <a:pt x="5374" y="12"/>
                    <a:pt x="5239" y="1"/>
                    <a:pt x="5104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5680" bIns="85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4" name="Google Shape;703;p 2"/>
            <p:cNvSpPr/>
            <p:nvPr/>
          </p:nvSpPr>
          <p:spPr>
            <a:xfrm rot="870600">
              <a:off x="7634160" y="927720"/>
              <a:ext cx="230040" cy="189000"/>
            </a:xfrm>
            <a:custGeom>
              <a:avLst/>
              <a:gdLst>
                <a:gd name="textAreaLeft" fmla="*/ 0 w 230040"/>
                <a:gd name="textAreaRight" fmla="*/ 231480 w 230040"/>
                <a:gd name="textAreaTop" fmla="*/ 0 h 189000"/>
                <a:gd name="textAreaBottom" fmla="*/ 190440 h 189000"/>
              </a:gdLst>
              <a:ahLst/>
              <a:cxnLst/>
              <a:rect l="textAreaLeft" t="textAreaTop" r="textAreaRight" b="textAreaBottom"/>
              <a:pathLst>
                <a:path w="9505" h="7812">
                  <a:moveTo>
                    <a:pt x="4787" y="0"/>
                  </a:moveTo>
                  <a:cubicBezTo>
                    <a:pt x="4367" y="0"/>
                    <a:pt x="3947" y="26"/>
                    <a:pt x="3544" y="87"/>
                  </a:cubicBezTo>
                  <a:cubicBezTo>
                    <a:pt x="3465" y="97"/>
                    <a:pt x="3387" y="107"/>
                    <a:pt x="3298" y="126"/>
                  </a:cubicBezTo>
                  <a:cubicBezTo>
                    <a:pt x="2000" y="372"/>
                    <a:pt x="918" y="1031"/>
                    <a:pt x="633" y="2447"/>
                  </a:cubicBezTo>
                  <a:cubicBezTo>
                    <a:pt x="0" y="5699"/>
                    <a:pt x="3231" y="7812"/>
                    <a:pt x="5584" y="7812"/>
                  </a:cubicBezTo>
                  <a:cubicBezTo>
                    <a:pt x="6155" y="7812"/>
                    <a:pt x="6675" y="7687"/>
                    <a:pt x="7075" y="7424"/>
                  </a:cubicBezTo>
                  <a:cubicBezTo>
                    <a:pt x="7154" y="7375"/>
                    <a:pt x="7222" y="7325"/>
                    <a:pt x="7281" y="7266"/>
                  </a:cubicBezTo>
                  <a:lnTo>
                    <a:pt x="7301" y="7257"/>
                  </a:lnTo>
                  <a:cubicBezTo>
                    <a:pt x="8501" y="6165"/>
                    <a:pt x="9179" y="4119"/>
                    <a:pt x="9386" y="2575"/>
                  </a:cubicBezTo>
                  <a:cubicBezTo>
                    <a:pt x="9504" y="1513"/>
                    <a:pt x="8806" y="549"/>
                    <a:pt x="7763" y="343"/>
                  </a:cubicBezTo>
                  <a:cubicBezTo>
                    <a:pt x="6931" y="166"/>
                    <a:pt x="5855" y="0"/>
                    <a:pt x="478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5" name="Google Shape;704;p 2"/>
            <p:cNvSpPr/>
            <p:nvPr/>
          </p:nvSpPr>
          <p:spPr>
            <a:xfrm rot="870600">
              <a:off x="7876800" y="1088640"/>
              <a:ext cx="216360" cy="216720"/>
            </a:xfrm>
            <a:custGeom>
              <a:avLst/>
              <a:gdLst>
                <a:gd name="textAreaLeft" fmla="*/ 0 w 216360"/>
                <a:gd name="textAreaRight" fmla="*/ 217800 w 216360"/>
                <a:gd name="textAreaTop" fmla="*/ 0 h 216720"/>
                <a:gd name="textAreaBottom" fmla="*/ 218160 h 216720"/>
              </a:gdLst>
              <a:ahLst/>
              <a:cxnLst/>
              <a:rect l="textAreaLeft" t="textAreaTop" r="textAreaRight" b="textAreaBottom"/>
              <a:pathLst>
                <a:path w="8934" h="8948">
                  <a:moveTo>
                    <a:pt x="4062" y="0"/>
                  </a:moveTo>
                  <a:cubicBezTo>
                    <a:pt x="3454" y="0"/>
                    <a:pt x="2856" y="272"/>
                    <a:pt x="2460" y="783"/>
                  </a:cubicBezTo>
                  <a:cubicBezTo>
                    <a:pt x="1565" y="1914"/>
                    <a:pt x="365" y="3684"/>
                    <a:pt x="119" y="5327"/>
                  </a:cubicBezTo>
                  <a:cubicBezTo>
                    <a:pt x="99" y="5415"/>
                    <a:pt x="90" y="5494"/>
                    <a:pt x="90" y="5582"/>
                  </a:cubicBezTo>
                  <a:cubicBezTo>
                    <a:pt x="1" y="6526"/>
                    <a:pt x="276" y="7421"/>
                    <a:pt x="1132" y="8090"/>
                  </a:cubicBezTo>
                  <a:cubicBezTo>
                    <a:pt x="1915" y="8695"/>
                    <a:pt x="2761" y="8947"/>
                    <a:pt x="3591" y="8947"/>
                  </a:cubicBezTo>
                  <a:cubicBezTo>
                    <a:pt x="6350" y="8947"/>
                    <a:pt x="8934" y="6164"/>
                    <a:pt x="8420" y="4304"/>
                  </a:cubicBezTo>
                  <a:cubicBezTo>
                    <a:pt x="8361" y="4107"/>
                    <a:pt x="8292" y="3910"/>
                    <a:pt x="8213" y="3714"/>
                  </a:cubicBezTo>
                  <a:cubicBezTo>
                    <a:pt x="8174" y="3635"/>
                    <a:pt x="8134" y="3566"/>
                    <a:pt x="8095" y="3488"/>
                  </a:cubicBezTo>
                  <a:cubicBezTo>
                    <a:pt x="7456" y="2229"/>
                    <a:pt x="6236" y="1058"/>
                    <a:pt x="5184" y="340"/>
                  </a:cubicBezTo>
                  <a:cubicBezTo>
                    <a:pt x="4839" y="111"/>
                    <a:pt x="4449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6" name="Google Shape;705;p 2"/>
            <p:cNvSpPr/>
            <p:nvPr/>
          </p:nvSpPr>
          <p:spPr>
            <a:xfrm rot="870600">
              <a:off x="8101440" y="1041480"/>
              <a:ext cx="230400" cy="200880"/>
            </a:xfrm>
            <a:custGeom>
              <a:avLst/>
              <a:gdLst>
                <a:gd name="textAreaLeft" fmla="*/ 0 w 230400"/>
                <a:gd name="textAreaRight" fmla="*/ 231840 w 230400"/>
                <a:gd name="textAreaTop" fmla="*/ 0 h 200880"/>
                <a:gd name="textAreaBottom" fmla="*/ 202320 h 200880"/>
              </a:gdLst>
              <a:ahLst/>
              <a:cxnLst/>
              <a:rect l="textAreaLeft" t="textAreaTop" r="textAreaRight" b="textAreaBottom"/>
              <a:pathLst>
                <a:path w="9521" h="8301">
                  <a:moveTo>
                    <a:pt x="3145" y="1"/>
                  </a:moveTo>
                  <a:cubicBezTo>
                    <a:pt x="2240" y="1"/>
                    <a:pt x="1352" y="264"/>
                    <a:pt x="590" y="775"/>
                  </a:cubicBezTo>
                  <a:cubicBezTo>
                    <a:pt x="344" y="942"/>
                    <a:pt x="177" y="1207"/>
                    <a:pt x="157" y="1512"/>
                  </a:cubicBezTo>
                  <a:cubicBezTo>
                    <a:pt x="0" y="3115"/>
                    <a:pt x="649" y="4768"/>
                    <a:pt x="1515" y="6036"/>
                  </a:cubicBezTo>
                  <a:cubicBezTo>
                    <a:pt x="1564" y="6105"/>
                    <a:pt x="1613" y="6184"/>
                    <a:pt x="1672" y="6253"/>
                  </a:cubicBezTo>
                  <a:cubicBezTo>
                    <a:pt x="2528" y="7453"/>
                    <a:pt x="3560" y="8259"/>
                    <a:pt x="4200" y="8298"/>
                  </a:cubicBezTo>
                  <a:cubicBezTo>
                    <a:pt x="4227" y="8300"/>
                    <a:pt x="4254" y="8300"/>
                    <a:pt x="4282" y="8300"/>
                  </a:cubicBezTo>
                  <a:cubicBezTo>
                    <a:pt x="6769" y="8300"/>
                    <a:pt x="9520" y="2613"/>
                    <a:pt x="5970" y="755"/>
                  </a:cubicBezTo>
                  <a:cubicBezTo>
                    <a:pt x="5340" y="421"/>
                    <a:pt x="4662" y="194"/>
                    <a:pt x="3973" y="76"/>
                  </a:cubicBezTo>
                  <a:cubicBezTo>
                    <a:pt x="3885" y="57"/>
                    <a:pt x="3806" y="47"/>
                    <a:pt x="3727" y="37"/>
                  </a:cubicBezTo>
                  <a:cubicBezTo>
                    <a:pt x="3533" y="13"/>
                    <a:pt x="3339" y="1"/>
                    <a:pt x="314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7" name="Google Shape;706;p 2"/>
            <p:cNvSpPr/>
            <p:nvPr/>
          </p:nvSpPr>
          <p:spPr>
            <a:xfrm rot="870600">
              <a:off x="8100000" y="819000"/>
              <a:ext cx="207360" cy="171720"/>
            </a:xfrm>
            <a:custGeom>
              <a:avLst/>
              <a:gdLst>
                <a:gd name="textAreaLeft" fmla="*/ 0 w 207360"/>
                <a:gd name="textAreaRight" fmla="*/ 208800 w 207360"/>
                <a:gd name="textAreaTop" fmla="*/ 0 h 171720"/>
                <a:gd name="textAreaBottom" fmla="*/ 173160 h 171720"/>
              </a:gdLst>
              <a:ahLst/>
              <a:cxnLst/>
              <a:rect l="textAreaLeft" t="textAreaTop" r="textAreaRight" b="textAreaBottom"/>
              <a:pathLst>
                <a:path w="8567" h="7106">
                  <a:moveTo>
                    <a:pt x="3136" y="1"/>
                  </a:moveTo>
                  <a:cubicBezTo>
                    <a:pt x="2809" y="1"/>
                    <a:pt x="2517" y="63"/>
                    <a:pt x="2253" y="174"/>
                  </a:cubicBezTo>
                  <a:cubicBezTo>
                    <a:pt x="2164" y="214"/>
                    <a:pt x="2076" y="253"/>
                    <a:pt x="1997" y="302"/>
                  </a:cubicBezTo>
                  <a:cubicBezTo>
                    <a:pt x="610" y="1099"/>
                    <a:pt x="158" y="3253"/>
                    <a:pt x="40" y="4128"/>
                  </a:cubicBezTo>
                  <a:cubicBezTo>
                    <a:pt x="1" y="4374"/>
                    <a:pt x="40" y="4629"/>
                    <a:pt x="148" y="4865"/>
                  </a:cubicBezTo>
                  <a:cubicBezTo>
                    <a:pt x="875" y="6275"/>
                    <a:pt x="2675" y="7105"/>
                    <a:pt x="4360" y="7105"/>
                  </a:cubicBezTo>
                  <a:cubicBezTo>
                    <a:pt x="4955" y="7105"/>
                    <a:pt x="5535" y="7001"/>
                    <a:pt x="6049" y="6783"/>
                  </a:cubicBezTo>
                  <a:cubicBezTo>
                    <a:pt x="6137" y="6744"/>
                    <a:pt x="6216" y="6704"/>
                    <a:pt x="6295" y="6665"/>
                  </a:cubicBezTo>
                  <a:cubicBezTo>
                    <a:pt x="6373" y="6626"/>
                    <a:pt x="6462" y="6577"/>
                    <a:pt x="6541" y="6527"/>
                  </a:cubicBezTo>
                  <a:cubicBezTo>
                    <a:pt x="8567" y="5229"/>
                    <a:pt x="7878" y="1374"/>
                    <a:pt x="4151" y="174"/>
                  </a:cubicBezTo>
                  <a:cubicBezTo>
                    <a:pt x="3779" y="55"/>
                    <a:pt x="3443" y="1"/>
                    <a:pt x="3136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6400" bIns="86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8" name="Google Shape;707;p 2"/>
            <p:cNvSpPr/>
            <p:nvPr/>
          </p:nvSpPr>
          <p:spPr>
            <a:xfrm rot="870600">
              <a:off x="7918560" y="895320"/>
              <a:ext cx="146520" cy="125280"/>
            </a:xfrm>
            <a:custGeom>
              <a:avLst/>
              <a:gdLst>
                <a:gd name="textAreaLeft" fmla="*/ 0 w 146520"/>
                <a:gd name="textAreaRight" fmla="*/ 147960 w 146520"/>
                <a:gd name="textAreaTop" fmla="*/ 0 h 125280"/>
                <a:gd name="textAreaBottom" fmla="*/ 126720 h 125280"/>
              </a:gdLst>
              <a:ahLst/>
              <a:cxnLst/>
              <a:rect l="textAreaLeft" t="textAreaTop" r="textAreaRight" b="textAreaBottom"/>
              <a:pathLst>
                <a:path w="6069" h="5196">
                  <a:moveTo>
                    <a:pt x="3473" y="0"/>
                  </a:moveTo>
                  <a:cubicBezTo>
                    <a:pt x="1161" y="0"/>
                    <a:pt x="1" y="2793"/>
                    <a:pt x="1643" y="4426"/>
                  </a:cubicBezTo>
                  <a:cubicBezTo>
                    <a:pt x="2172" y="4958"/>
                    <a:pt x="2823" y="5196"/>
                    <a:pt x="3461" y="5196"/>
                  </a:cubicBezTo>
                  <a:cubicBezTo>
                    <a:pt x="4792" y="5196"/>
                    <a:pt x="6069" y="4159"/>
                    <a:pt x="6069" y="2597"/>
                  </a:cubicBezTo>
                  <a:cubicBezTo>
                    <a:pt x="6069" y="1161"/>
                    <a:pt x="4908" y="0"/>
                    <a:pt x="347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3360" bIns="63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19" name="Google Shape;708;p 2"/>
            <p:cNvSpPr/>
            <p:nvPr/>
          </p:nvSpPr>
          <p:spPr>
            <a:xfrm rot="870600">
              <a:off x="7735680" y="722520"/>
              <a:ext cx="497160" cy="498240"/>
            </a:xfrm>
            <a:custGeom>
              <a:avLst/>
              <a:gdLst>
                <a:gd name="textAreaLeft" fmla="*/ 0 w 497160"/>
                <a:gd name="textAreaRight" fmla="*/ 498600 w 497160"/>
                <a:gd name="textAreaTop" fmla="*/ 0 h 498240"/>
                <a:gd name="textAreaBottom" fmla="*/ 499680 h 498240"/>
              </a:gdLst>
              <a:ahLst/>
              <a:cxnLst/>
              <a:rect l="textAreaLeft" t="textAreaTop" r="textAreaRight" b="textAreaBottom"/>
              <a:pathLst>
                <a:path w="20457" h="20507">
                  <a:moveTo>
                    <a:pt x="10218" y="1"/>
                  </a:moveTo>
                  <a:cubicBezTo>
                    <a:pt x="8291" y="1"/>
                    <a:pt x="6412" y="542"/>
                    <a:pt x="4780" y="1565"/>
                  </a:cubicBezTo>
                  <a:cubicBezTo>
                    <a:pt x="4819" y="1653"/>
                    <a:pt x="4849" y="1722"/>
                    <a:pt x="4888" y="1801"/>
                  </a:cubicBezTo>
                  <a:cubicBezTo>
                    <a:pt x="6493" y="787"/>
                    <a:pt x="8335" y="260"/>
                    <a:pt x="10208" y="260"/>
                  </a:cubicBezTo>
                  <a:cubicBezTo>
                    <a:pt x="10860" y="260"/>
                    <a:pt x="11515" y="324"/>
                    <a:pt x="12166" y="453"/>
                  </a:cubicBezTo>
                  <a:cubicBezTo>
                    <a:pt x="12156" y="355"/>
                    <a:pt x="12136" y="266"/>
                    <a:pt x="12126" y="178"/>
                  </a:cubicBezTo>
                  <a:cubicBezTo>
                    <a:pt x="11497" y="60"/>
                    <a:pt x="10858" y="1"/>
                    <a:pt x="10218" y="1"/>
                  </a:cubicBezTo>
                  <a:close/>
                  <a:moveTo>
                    <a:pt x="16287" y="1997"/>
                  </a:moveTo>
                  <a:cubicBezTo>
                    <a:pt x="16198" y="2027"/>
                    <a:pt x="16110" y="2066"/>
                    <a:pt x="16031" y="2115"/>
                  </a:cubicBezTo>
                  <a:cubicBezTo>
                    <a:pt x="18185" y="3659"/>
                    <a:pt x="19640" y="5990"/>
                    <a:pt x="20083" y="8596"/>
                  </a:cubicBezTo>
                  <a:cubicBezTo>
                    <a:pt x="20171" y="8567"/>
                    <a:pt x="20250" y="8527"/>
                    <a:pt x="20329" y="8488"/>
                  </a:cubicBezTo>
                  <a:cubicBezTo>
                    <a:pt x="19866" y="5882"/>
                    <a:pt x="18421" y="3551"/>
                    <a:pt x="16287" y="1997"/>
                  </a:cubicBezTo>
                  <a:close/>
                  <a:moveTo>
                    <a:pt x="3334" y="2676"/>
                  </a:moveTo>
                  <a:cubicBezTo>
                    <a:pt x="1623" y="4220"/>
                    <a:pt x="482" y="6315"/>
                    <a:pt x="108" y="8596"/>
                  </a:cubicBezTo>
                  <a:cubicBezTo>
                    <a:pt x="197" y="8606"/>
                    <a:pt x="275" y="8606"/>
                    <a:pt x="364" y="8606"/>
                  </a:cubicBezTo>
                  <a:cubicBezTo>
                    <a:pt x="738" y="6393"/>
                    <a:pt x="1839" y="4367"/>
                    <a:pt x="3501" y="2863"/>
                  </a:cubicBezTo>
                  <a:cubicBezTo>
                    <a:pt x="3442" y="2794"/>
                    <a:pt x="3393" y="2735"/>
                    <a:pt x="3334" y="2676"/>
                  </a:cubicBezTo>
                  <a:close/>
                  <a:moveTo>
                    <a:pt x="20211" y="10524"/>
                  </a:moveTo>
                  <a:cubicBezTo>
                    <a:pt x="20152" y="12707"/>
                    <a:pt x="19375" y="14812"/>
                    <a:pt x="17998" y="16513"/>
                  </a:cubicBezTo>
                  <a:cubicBezTo>
                    <a:pt x="18047" y="16592"/>
                    <a:pt x="18106" y="16661"/>
                    <a:pt x="18155" y="16730"/>
                  </a:cubicBezTo>
                  <a:cubicBezTo>
                    <a:pt x="19581" y="14989"/>
                    <a:pt x="20397" y="12815"/>
                    <a:pt x="20456" y="10563"/>
                  </a:cubicBezTo>
                  <a:cubicBezTo>
                    <a:pt x="20378" y="10544"/>
                    <a:pt x="20299" y="10534"/>
                    <a:pt x="20220" y="10524"/>
                  </a:cubicBezTo>
                  <a:close/>
                  <a:moveTo>
                    <a:pt x="246" y="10868"/>
                  </a:moveTo>
                  <a:cubicBezTo>
                    <a:pt x="157" y="10888"/>
                    <a:pt x="79" y="10898"/>
                    <a:pt x="0" y="10917"/>
                  </a:cubicBezTo>
                  <a:cubicBezTo>
                    <a:pt x="177" y="13769"/>
                    <a:pt x="1554" y="16415"/>
                    <a:pt x="3777" y="18205"/>
                  </a:cubicBezTo>
                  <a:cubicBezTo>
                    <a:pt x="3846" y="18166"/>
                    <a:pt x="3914" y="18116"/>
                    <a:pt x="3983" y="18057"/>
                  </a:cubicBezTo>
                  <a:cubicBezTo>
                    <a:pt x="1780" y="16297"/>
                    <a:pt x="423" y="13681"/>
                    <a:pt x="246" y="10868"/>
                  </a:cubicBezTo>
                  <a:close/>
                  <a:moveTo>
                    <a:pt x="16257" y="18215"/>
                  </a:moveTo>
                  <a:cubicBezTo>
                    <a:pt x="14511" y="19545"/>
                    <a:pt x="12388" y="20248"/>
                    <a:pt x="10227" y="20248"/>
                  </a:cubicBezTo>
                  <a:cubicBezTo>
                    <a:pt x="9576" y="20248"/>
                    <a:pt x="8920" y="20184"/>
                    <a:pt x="8271" y="20054"/>
                  </a:cubicBezTo>
                  <a:cubicBezTo>
                    <a:pt x="8261" y="20142"/>
                    <a:pt x="8252" y="20231"/>
                    <a:pt x="8242" y="20310"/>
                  </a:cubicBezTo>
                  <a:cubicBezTo>
                    <a:pt x="8891" y="20437"/>
                    <a:pt x="9560" y="20506"/>
                    <a:pt x="10218" y="20506"/>
                  </a:cubicBezTo>
                  <a:cubicBezTo>
                    <a:pt x="12441" y="20506"/>
                    <a:pt x="14595" y="19788"/>
                    <a:pt x="16365" y="18451"/>
                  </a:cubicBezTo>
                  <a:cubicBezTo>
                    <a:pt x="16336" y="18372"/>
                    <a:pt x="16296" y="18293"/>
                    <a:pt x="16257" y="18215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0" name="Google Shape;709;p 2"/>
            <p:cNvSpPr/>
            <p:nvPr/>
          </p:nvSpPr>
          <p:spPr>
            <a:xfrm rot="870600">
              <a:off x="8298000" y="1200600"/>
              <a:ext cx="293760" cy="203040"/>
            </a:xfrm>
            <a:custGeom>
              <a:avLst/>
              <a:gdLst>
                <a:gd name="textAreaLeft" fmla="*/ 0 w 293760"/>
                <a:gd name="textAreaRight" fmla="*/ 295200 w 293760"/>
                <a:gd name="textAreaTop" fmla="*/ 0 h 203040"/>
                <a:gd name="textAreaBottom" fmla="*/ 204480 h 203040"/>
              </a:gdLst>
              <a:ahLst/>
              <a:cxnLst/>
              <a:rect l="textAreaLeft" t="textAreaTop" r="textAreaRight" b="textAreaBottom"/>
              <a:pathLst>
                <a:path w="12117" h="8390">
                  <a:moveTo>
                    <a:pt x="7770" y="827"/>
                  </a:moveTo>
                  <a:cubicBezTo>
                    <a:pt x="8291" y="827"/>
                    <a:pt x="8842" y="1181"/>
                    <a:pt x="9117" y="1702"/>
                  </a:cubicBezTo>
                  <a:cubicBezTo>
                    <a:pt x="9344" y="2174"/>
                    <a:pt x="9403" y="2696"/>
                    <a:pt x="9304" y="3207"/>
                  </a:cubicBezTo>
                  <a:cubicBezTo>
                    <a:pt x="9166" y="3229"/>
                    <a:pt x="9031" y="3242"/>
                    <a:pt x="8896" y="3242"/>
                  </a:cubicBezTo>
                  <a:cubicBezTo>
                    <a:pt x="8790" y="3242"/>
                    <a:pt x="8684" y="3234"/>
                    <a:pt x="8576" y="3217"/>
                  </a:cubicBezTo>
                  <a:cubicBezTo>
                    <a:pt x="7721" y="3099"/>
                    <a:pt x="7013" y="2381"/>
                    <a:pt x="6963" y="1594"/>
                  </a:cubicBezTo>
                  <a:cubicBezTo>
                    <a:pt x="6954" y="1466"/>
                    <a:pt x="6963" y="1338"/>
                    <a:pt x="7013" y="1220"/>
                  </a:cubicBezTo>
                  <a:cubicBezTo>
                    <a:pt x="7121" y="984"/>
                    <a:pt x="7396" y="866"/>
                    <a:pt x="7613" y="837"/>
                  </a:cubicBezTo>
                  <a:cubicBezTo>
                    <a:pt x="7662" y="837"/>
                    <a:pt x="7711" y="827"/>
                    <a:pt x="7770" y="827"/>
                  </a:cubicBezTo>
                  <a:close/>
                  <a:moveTo>
                    <a:pt x="3944" y="4053"/>
                  </a:moveTo>
                  <a:cubicBezTo>
                    <a:pt x="4131" y="4053"/>
                    <a:pt x="4318" y="4092"/>
                    <a:pt x="4485" y="4181"/>
                  </a:cubicBezTo>
                  <a:cubicBezTo>
                    <a:pt x="5134" y="4525"/>
                    <a:pt x="5488" y="5341"/>
                    <a:pt x="5410" y="6118"/>
                  </a:cubicBezTo>
                  <a:cubicBezTo>
                    <a:pt x="4800" y="6059"/>
                    <a:pt x="4210" y="5843"/>
                    <a:pt x="3708" y="5498"/>
                  </a:cubicBezTo>
                  <a:cubicBezTo>
                    <a:pt x="3511" y="5371"/>
                    <a:pt x="3069" y="5007"/>
                    <a:pt x="3138" y="4584"/>
                  </a:cubicBezTo>
                  <a:cubicBezTo>
                    <a:pt x="3167" y="4397"/>
                    <a:pt x="3285" y="4240"/>
                    <a:pt x="3462" y="4161"/>
                  </a:cubicBezTo>
                  <a:cubicBezTo>
                    <a:pt x="3610" y="4092"/>
                    <a:pt x="3777" y="4053"/>
                    <a:pt x="3944" y="4053"/>
                  </a:cubicBezTo>
                  <a:close/>
                  <a:moveTo>
                    <a:pt x="11871" y="1"/>
                  </a:moveTo>
                  <a:cubicBezTo>
                    <a:pt x="11724" y="955"/>
                    <a:pt x="11369" y="1761"/>
                    <a:pt x="10848" y="2332"/>
                  </a:cubicBezTo>
                  <a:cubicBezTo>
                    <a:pt x="10504" y="2705"/>
                    <a:pt x="10061" y="2991"/>
                    <a:pt x="9570" y="3138"/>
                  </a:cubicBezTo>
                  <a:cubicBezTo>
                    <a:pt x="9658" y="2617"/>
                    <a:pt x="9580" y="2076"/>
                    <a:pt x="9344" y="1594"/>
                  </a:cubicBezTo>
                  <a:cubicBezTo>
                    <a:pt x="9021" y="977"/>
                    <a:pt x="8398" y="579"/>
                    <a:pt x="7770" y="579"/>
                  </a:cubicBezTo>
                  <a:cubicBezTo>
                    <a:pt x="7707" y="579"/>
                    <a:pt x="7645" y="583"/>
                    <a:pt x="7583" y="591"/>
                  </a:cubicBezTo>
                  <a:cubicBezTo>
                    <a:pt x="7249" y="620"/>
                    <a:pt x="6944" y="817"/>
                    <a:pt x="6786" y="1112"/>
                  </a:cubicBezTo>
                  <a:cubicBezTo>
                    <a:pt x="6727" y="1270"/>
                    <a:pt x="6698" y="1437"/>
                    <a:pt x="6718" y="1604"/>
                  </a:cubicBezTo>
                  <a:cubicBezTo>
                    <a:pt x="6777" y="2509"/>
                    <a:pt x="7583" y="3335"/>
                    <a:pt x="8547" y="3473"/>
                  </a:cubicBezTo>
                  <a:cubicBezTo>
                    <a:pt x="8665" y="3487"/>
                    <a:pt x="8780" y="3495"/>
                    <a:pt x="8896" y="3495"/>
                  </a:cubicBezTo>
                  <a:cubicBezTo>
                    <a:pt x="9012" y="3495"/>
                    <a:pt x="9127" y="3487"/>
                    <a:pt x="9245" y="3473"/>
                  </a:cubicBezTo>
                  <a:lnTo>
                    <a:pt x="9245" y="3473"/>
                  </a:lnTo>
                  <a:cubicBezTo>
                    <a:pt x="9235" y="3502"/>
                    <a:pt x="9225" y="3532"/>
                    <a:pt x="9216" y="3561"/>
                  </a:cubicBezTo>
                  <a:cubicBezTo>
                    <a:pt x="8881" y="4663"/>
                    <a:pt x="8045" y="5538"/>
                    <a:pt x="6963" y="5931"/>
                  </a:cubicBezTo>
                  <a:cubicBezTo>
                    <a:pt x="6588" y="6062"/>
                    <a:pt x="6205" y="6131"/>
                    <a:pt x="5813" y="6131"/>
                  </a:cubicBezTo>
                  <a:cubicBezTo>
                    <a:pt x="5764" y="6131"/>
                    <a:pt x="5715" y="6130"/>
                    <a:pt x="5665" y="6128"/>
                  </a:cubicBezTo>
                  <a:cubicBezTo>
                    <a:pt x="5754" y="5262"/>
                    <a:pt x="5341" y="4348"/>
                    <a:pt x="4603" y="3954"/>
                  </a:cubicBezTo>
                  <a:cubicBezTo>
                    <a:pt x="4399" y="3852"/>
                    <a:pt x="4179" y="3801"/>
                    <a:pt x="3958" y="3801"/>
                  </a:cubicBezTo>
                  <a:cubicBezTo>
                    <a:pt x="3753" y="3801"/>
                    <a:pt x="3548" y="3845"/>
                    <a:pt x="3354" y="3935"/>
                  </a:cubicBezTo>
                  <a:cubicBezTo>
                    <a:pt x="3108" y="4043"/>
                    <a:pt x="2931" y="4269"/>
                    <a:pt x="2892" y="4544"/>
                  </a:cubicBezTo>
                  <a:cubicBezTo>
                    <a:pt x="2833" y="4938"/>
                    <a:pt x="3079" y="5371"/>
                    <a:pt x="3570" y="5705"/>
                  </a:cubicBezTo>
                  <a:cubicBezTo>
                    <a:pt x="4102" y="6079"/>
                    <a:pt x="4721" y="6305"/>
                    <a:pt x="5370" y="6364"/>
                  </a:cubicBezTo>
                  <a:cubicBezTo>
                    <a:pt x="5341" y="6482"/>
                    <a:pt x="5292" y="6600"/>
                    <a:pt x="5242" y="6708"/>
                  </a:cubicBezTo>
                  <a:cubicBezTo>
                    <a:pt x="4859" y="7564"/>
                    <a:pt x="3895" y="8134"/>
                    <a:pt x="2853" y="8134"/>
                  </a:cubicBezTo>
                  <a:cubicBezTo>
                    <a:pt x="1928" y="8134"/>
                    <a:pt x="954" y="7701"/>
                    <a:pt x="187" y="6934"/>
                  </a:cubicBezTo>
                  <a:lnTo>
                    <a:pt x="0" y="7121"/>
                  </a:lnTo>
                  <a:cubicBezTo>
                    <a:pt x="827" y="7928"/>
                    <a:pt x="1859" y="8390"/>
                    <a:pt x="2853" y="8390"/>
                  </a:cubicBezTo>
                  <a:cubicBezTo>
                    <a:pt x="3993" y="8390"/>
                    <a:pt x="5046" y="7760"/>
                    <a:pt x="5478" y="6816"/>
                  </a:cubicBezTo>
                  <a:cubicBezTo>
                    <a:pt x="5537" y="6679"/>
                    <a:pt x="5587" y="6531"/>
                    <a:pt x="5616" y="6384"/>
                  </a:cubicBezTo>
                  <a:cubicBezTo>
                    <a:pt x="5670" y="6386"/>
                    <a:pt x="5723" y="6387"/>
                    <a:pt x="5777" y="6387"/>
                  </a:cubicBezTo>
                  <a:cubicBezTo>
                    <a:pt x="6205" y="6387"/>
                    <a:pt x="6631" y="6317"/>
                    <a:pt x="7042" y="6177"/>
                  </a:cubicBezTo>
                  <a:cubicBezTo>
                    <a:pt x="8203" y="5754"/>
                    <a:pt x="9098" y="4810"/>
                    <a:pt x="9462" y="3630"/>
                  </a:cubicBezTo>
                  <a:cubicBezTo>
                    <a:pt x="9481" y="3561"/>
                    <a:pt x="9501" y="3492"/>
                    <a:pt x="9511" y="3423"/>
                  </a:cubicBezTo>
                  <a:cubicBezTo>
                    <a:pt x="10101" y="3266"/>
                    <a:pt x="10622" y="2951"/>
                    <a:pt x="11025" y="2499"/>
                  </a:cubicBezTo>
                  <a:cubicBezTo>
                    <a:pt x="11586" y="1889"/>
                    <a:pt x="11960" y="1043"/>
                    <a:pt x="12117" y="40"/>
                  </a:cubicBezTo>
                  <a:lnTo>
                    <a:pt x="11871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1" name="Google Shape;710;p 2"/>
            <p:cNvSpPr/>
            <p:nvPr/>
          </p:nvSpPr>
          <p:spPr>
            <a:xfrm rot="870600">
              <a:off x="8735760" y="789120"/>
              <a:ext cx="114480" cy="224640"/>
            </a:xfrm>
            <a:custGeom>
              <a:avLst/>
              <a:gdLst>
                <a:gd name="textAreaLeft" fmla="*/ 0 w 114480"/>
                <a:gd name="textAreaRight" fmla="*/ 115920 w 114480"/>
                <a:gd name="textAreaTop" fmla="*/ 0 h 224640"/>
                <a:gd name="textAreaBottom" fmla="*/ 226080 h 224640"/>
              </a:gdLst>
              <a:ahLst/>
              <a:cxnLst/>
              <a:rect l="textAreaLeft" t="textAreaTop" r="textAreaRight" b="textAreaBottom"/>
              <a:pathLst>
                <a:path w="4751" h="9285">
                  <a:moveTo>
                    <a:pt x="1456" y="2637"/>
                  </a:moveTo>
                  <a:cubicBezTo>
                    <a:pt x="1997" y="2637"/>
                    <a:pt x="2528" y="2902"/>
                    <a:pt x="2941" y="3286"/>
                  </a:cubicBezTo>
                  <a:cubicBezTo>
                    <a:pt x="2823" y="3620"/>
                    <a:pt x="2607" y="3915"/>
                    <a:pt x="2321" y="4132"/>
                  </a:cubicBezTo>
                  <a:cubicBezTo>
                    <a:pt x="2064" y="4319"/>
                    <a:pt x="1750" y="4413"/>
                    <a:pt x="1448" y="4413"/>
                  </a:cubicBezTo>
                  <a:cubicBezTo>
                    <a:pt x="1116" y="4413"/>
                    <a:pt x="797" y="4299"/>
                    <a:pt x="581" y="4073"/>
                  </a:cubicBezTo>
                  <a:cubicBezTo>
                    <a:pt x="364" y="3866"/>
                    <a:pt x="266" y="3571"/>
                    <a:pt x="335" y="3276"/>
                  </a:cubicBezTo>
                  <a:cubicBezTo>
                    <a:pt x="433" y="2961"/>
                    <a:pt x="748" y="2774"/>
                    <a:pt x="1023" y="2696"/>
                  </a:cubicBezTo>
                  <a:cubicBezTo>
                    <a:pt x="1161" y="2656"/>
                    <a:pt x="1308" y="2637"/>
                    <a:pt x="1456" y="2637"/>
                  </a:cubicBezTo>
                  <a:close/>
                  <a:moveTo>
                    <a:pt x="1407" y="0"/>
                  </a:moveTo>
                  <a:cubicBezTo>
                    <a:pt x="982" y="0"/>
                    <a:pt x="569" y="154"/>
                    <a:pt x="285" y="453"/>
                  </a:cubicBezTo>
                  <a:lnTo>
                    <a:pt x="472" y="630"/>
                  </a:lnTo>
                  <a:cubicBezTo>
                    <a:pt x="701" y="386"/>
                    <a:pt x="1044" y="263"/>
                    <a:pt x="1401" y="263"/>
                  </a:cubicBezTo>
                  <a:cubicBezTo>
                    <a:pt x="1721" y="263"/>
                    <a:pt x="2052" y="362"/>
                    <a:pt x="2321" y="562"/>
                  </a:cubicBezTo>
                  <a:cubicBezTo>
                    <a:pt x="2833" y="945"/>
                    <a:pt x="3138" y="1653"/>
                    <a:pt x="3118" y="2411"/>
                  </a:cubicBezTo>
                  <a:cubicBezTo>
                    <a:pt x="3118" y="2617"/>
                    <a:pt x="3088" y="2824"/>
                    <a:pt x="3029" y="3020"/>
                  </a:cubicBezTo>
                  <a:cubicBezTo>
                    <a:pt x="2579" y="2639"/>
                    <a:pt x="2023" y="2382"/>
                    <a:pt x="1452" y="2382"/>
                  </a:cubicBezTo>
                  <a:cubicBezTo>
                    <a:pt x="1287" y="2382"/>
                    <a:pt x="1120" y="2403"/>
                    <a:pt x="954" y="2450"/>
                  </a:cubicBezTo>
                  <a:cubicBezTo>
                    <a:pt x="522" y="2568"/>
                    <a:pt x="197" y="2853"/>
                    <a:pt x="89" y="3207"/>
                  </a:cubicBezTo>
                  <a:cubicBezTo>
                    <a:pt x="0" y="3581"/>
                    <a:pt x="118" y="3984"/>
                    <a:pt x="394" y="4250"/>
                  </a:cubicBezTo>
                  <a:cubicBezTo>
                    <a:pt x="661" y="4527"/>
                    <a:pt x="1050" y="4668"/>
                    <a:pt x="1452" y="4668"/>
                  </a:cubicBezTo>
                  <a:cubicBezTo>
                    <a:pt x="1806" y="4668"/>
                    <a:pt x="2170" y="4559"/>
                    <a:pt x="2469" y="4338"/>
                  </a:cubicBezTo>
                  <a:cubicBezTo>
                    <a:pt x="2764" y="4112"/>
                    <a:pt x="2990" y="3817"/>
                    <a:pt x="3138" y="3482"/>
                  </a:cubicBezTo>
                  <a:cubicBezTo>
                    <a:pt x="3265" y="3620"/>
                    <a:pt x="3383" y="3778"/>
                    <a:pt x="3482" y="3945"/>
                  </a:cubicBezTo>
                  <a:cubicBezTo>
                    <a:pt x="4475" y="5567"/>
                    <a:pt x="4023" y="7928"/>
                    <a:pt x="2508" y="9088"/>
                  </a:cubicBezTo>
                  <a:lnTo>
                    <a:pt x="2666" y="9285"/>
                  </a:lnTo>
                  <a:cubicBezTo>
                    <a:pt x="4278" y="8056"/>
                    <a:pt x="4750" y="5548"/>
                    <a:pt x="3698" y="3807"/>
                  </a:cubicBezTo>
                  <a:cubicBezTo>
                    <a:pt x="3570" y="3601"/>
                    <a:pt x="3413" y="3404"/>
                    <a:pt x="3236" y="3227"/>
                  </a:cubicBezTo>
                  <a:cubicBezTo>
                    <a:pt x="3324" y="2961"/>
                    <a:pt x="3364" y="2686"/>
                    <a:pt x="3374" y="2420"/>
                  </a:cubicBezTo>
                  <a:cubicBezTo>
                    <a:pt x="3393" y="1565"/>
                    <a:pt x="3059" y="788"/>
                    <a:pt x="2469" y="355"/>
                  </a:cubicBezTo>
                  <a:cubicBezTo>
                    <a:pt x="2157" y="117"/>
                    <a:pt x="1778" y="0"/>
                    <a:pt x="140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822" name="Google Shape;711;p 2"/>
          <p:cNvGrpSpPr/>
          <p:nvPr/>
        </p:nvGrpSpPr>
        <p:grpSpPr>
          <a:xfrm>
            <a:off x="200520" y="4241520"/>
            <a:ext cx="863280" cy="732240"/>
            <a:chOff x="200520" y="4241520"/>
            <a:chExt cx="863280" cy="732240"/>
          </a:xfrm>
        </p:grpSpPr>
        <p:sp>
          <p:nvSpPr>
            <p:cNvPr id="823" name="Google Shape;712;p 2"/>
            <p:cNvSpPr/>
            <p:nvPr/>
          </p:nvSpPr>
          <p:spPr>
            <a:xfrm>
              <a:off x="201600" y="4241520"/>
              <a:ext cx="862200" cy="731880"/>
            </a:xfrm>
            <a:custGeom>
              <a:avLst/>
              <a:gdLst>
                <a:gd name="textAreaLeft" fmla="*/ 0 w 862200"/>
                <a:gd name="textAreaRight" fmla="*/ 863640 w 862200"/>
                <a:gd name="textAreaTop" fmla="*/ 0 h 731880"/>
                <a:gd name="textAreaBottom" fmla="*/ 733320 h 731880"/>
              </a:gdLst>
              <a:ahLst/>
              <a:cxnLst/>
              <a:rect l="textAreaLeft" t="textAreaTop" r="textAreaRight" b="textAreaBottom"/>
              <a:pathLst>
                <a:path w="46972" h="39887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>
              <a:solidFill>
                <a:srgbClr val="ffffff"/>
              </a:solidFill>
              <a:miter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4" name="Google Shape;713;p 2"/>
            <p:cNvSpPr/>
            <p:nvPr/>
          </p:nvSpPr>
          <p:spPr>
            <a:xfrm>
              <a:off x="200520" y="4295520"/>
              <a:ext cx="848160" cy="678240"/>
            </a:xfrm>
            <a:custGeom>
              <a:avLst/>
              <a:gdLst>
                <a:gd name="textAreaLeft" fmla="*/ 0 w 848160"/>
                <a:gd name="textAreaRight" fmla="*/ 849600 w 848160"/>
                <a:gd name="textAreaTop" fmla="*/ 0 h 678240"/>
                <a:gd name="textAreaBottom" fmla="*/ 679680 h 678240"/>
              </a:gdLst>
              <a:ahLst/>
              <a:cxnLst/>
              <a:rect l="textAreaLeft" t="textAreaTop" r="textAreaRight" b="textAreaBottom"/>
              <a:pathLst>
                <a:path w="46215" h="36983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5" name="Google Shape;714;p 2"/>
            <p:cNvSpPr/>
            <p:nvPr/>
          </p:nvSpPr>
          <p:spPr>
            <a:xfrm>
              <a:off x="214200" y="4241880"/>
              <a:ext cx="848160" cy="678240"/>
            </a:xfrm>
            <a:custGeom>
              <a:avLst/>
              <a:gdLst>
                <a:gd name="textAreaLeft" fmla="*/ 0 w 848160"/>
                <a:gd name="textAreaRight" fmla="*/ 849600 w 848160"/>
                <a:gd name="textAreaTop" fmla="*/ 0 h 678240"/>
                <a:gd name="textAreaBottom" fmla="*/ 679680 h 6782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6" name="Google Shape;715;p 2"/>
            <p:cNvSpPr/>
            <p:nvPr/>
          </p:nvSpPr>
          <p:spPr>
            <a:xfrm>
              <a:off x="214200" y="4241880"/>
              <a:ext cx="848160" cy="678240"/>
            </a:xfrm>
            <a:custGeom>
              <a:avLst/>
              <a:gdLst>
                <a:gd name="textAreaLeft" fmla="*/ 0 w 848160"/>
                <a:gd name="textAreaRight" fmla="*/ 849600 w 848160"/>
                <a:gd name="textAreaTop" fmla="*/ 0 h 678240"/>
                <a:gd name="textAreaBottom" fmla="*/ 679680 h 6782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7" name="Google Shape;716;p 2"/>
            <p:cNvSpPr/>
            <p:nvPr/>
          </p:nvSpPr>
          <p:spPr>
            <a:xfrm>
              <a:off x="520560" y="4281120"/>
              <a:ext cx="176040" cy="163080"/>
            </a:xfrm>
            <a:custGeom>
              <a:avLst/>
              <a:gdLst>
                <a:gd name="textAreaLeft" fmla="*/ 0 w 176040"/>
                <a:gd name="textAreaRight" fmla="*/ 177480 w 176040"/>
                <a:gd name="textAreaTop" fmla="*/ 0 h 163080"/>
                <a:gd name="textAreaBottom" fmla="*/ 164520 h 163080"/>
              </a:gdLst>
              <a:ahLst/>
              <a:cxnLst/>
              <a:rect l="textAreaLeft" t="textAreaTop" r="textAreaRight" b="textAreaBottom"/>
              <a:pathLst>
                <a:path w="9659" h="8952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2080" bIns="82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8" name="Google Shape;717;p 2"/>
            <p:cNvSpPr/>
            <p:nvPr/>
          </p:nvSpPr>
          <p:spPr>
            <a:xfrm>
              <a:off x="326160" y="4371840"/>
              <a:ext cx="195120" cy="159840"/>
            </a:xfrm>
            <a:custGeom>
              <a:avLst/>
              <a:gdLst>
                <a:gd name="textAreaLeft" fmla="*/ 0 w 195120"/>
                <a:gd name="textAreaRight" fmla="*/ 196560 w 195120"/>
                <a:gd name="textAreaTop" fmla="*/ 0 h 159840"/>
                <a:gd name="textAreaBottom" fmla="*/ 161280 h 159840"/>
              </a:gdLst>
              <a:ahLst/>
              <a:cxnLst/>
              <a:rect l="textAreaLeft" t="textAreaTop" r="textAreaRight" b="textAreaBottom"/>
              <a:pathLst>
                <a:path w="10701" h="8766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0640" bIns="80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29" name="Google Shape;718;p 2"/>
            <p:cNvSpPr/>
            <p:nvPr/>
          </p:nvSpPr>
          <p:spPr>
            <a:xfrm>
              <a:off x="341280" y="4582800"/>
              <a:ext cx="216720" cy="177840"/>
            </a:xfrm>
            <a:custGeom>
              <a:avLst/>
              <a:gdLst>
                <a:gd name="textAreaLeft" fmla="*/ 0 w 216720"/>
                <a:gd name="textAreaRight" fmla="*/ 218160 w 216720"/>
                <a:gd name="textAreaTop" fmla="*/ 0 h 177840"/>
                <a:gd name="textAreaBottom" fmla="*/ 179280 h 177840"/>
              </a:gdLst>
              <a:ahLst/>
              <a:cxnLst/>
              <a:rect l="textAreaLeft" t="textAreaTop" r="textAreaRight" b="textAreaBottom"/>
              <a:pathLst>
                <a:path w="11866" h="9747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9640" bIns="89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0" name="Google Shape;719;p 2"/>
            <p:cNvSpPr/>
            <p:nvPr/>
          </p:nvSpPr>
          <p:spPr>
            <a:xfrm>
              <a:off x="604440" y="4673160"/>
              <a:ext cx="203400" cy="204120"/>
            </a:xfrm>
            <a:custGeom>
              <a:avLst/>
              <a:gdLst>
                <a:gd name="textAreaLeft" fmla="*/ 0 w 203400"/>
                <a:gd name="textAreaRight" fmla="*/ 204840 w 203400"/>
                <a:gd name="textAreaTop" fmla="*/ 0 h 204120"/>
                <a:gd name="textAreaBottom" fmla="*/ 205560 h 204120"/>
              </a:gdLst>
              <a:ahLst/>
              <a:cxnLst/>
              <a:rect l="textAreaLeft" t="textAreaTop" r="textAreaRight" b="textAreaBottom"/>
              <a:pathLst>
                <a:path w="11149" h="11174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1" name="Google Shape;720;p 2"/>
            <p:cNvSpPr/>
            <p:nvPr/>
          </p:nvSpPr>
          <p:spPr>
            <a:xfrm>
              <a:off x="795600" y="4575960"/>
              <a:ext cx="216720" cy="188640"/>
            </a:xfrm>
            <a:custGeom>
              <a:avLst/>
              <a:gdLst>
                <a:gd name="textAreaLeft" fmla="*/ 0 w 216720"/>
                <a:gd name="textAreaRight" fmla="*/ 218160 w 216720"/>
                <a:gd name="textAreaTop" fmla="*/ 0 h 188640"/>
                <a:gd name="textAreaBottom" fmla="*/ 190080 h 188640"/>
              </a:gdLst>
              <a:ahLst/>
              <a:cxnLst/>
              <a:rect l="textAreaLeft" t="textAreaTop" r="textAreaRight" b="textAreaBottom"/>
              <a:pathLst>
                <a:path w="11873" h="10348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2" name="Google Shape;721;p 2"/>
            <p:cNvSpPr/>
            <p:nvPr/>
          </p:nvSpPr>
          <p:spPr>
            <a:xfrm>
              <a:off x="739080" y="4377240"/>
              <a:ext cx="194760" cy="161640"/>
            </a:xfrm>
            <a:custGeom>
              <a:avLst/>
              <a:gdLst>
                <a:gd name="textAreaLeft" fmla="*/ 0 w 194760"/>
                <a:gd name="textAreaRight" fmla="*/ 196200 w 194760"/>
                <a:gd name="textAreaTop" fmla="*/ 0 h 161640"/>
                <a:gd name="textAreaBottom" fmla="*/ 163080 h 161640"/>
              </a:gdLst>
              <a:ahLst/>
              <a:cxnLst/>
              <a:rect l="textAreaLeft" t="textAreaTop" r="textAreaRight" b="textAreaBottom"/>
              <a:pathLst>
                <a:path w="10682" h="8872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3" name="Google Shape;722;p 2"/>
            <p:cNvSpPr/>
            <p:nvPr/>
          </p:nvSpPr>
          <p:spPr>
            <a:xfrm>
              <a:off x="586800" y="4497480"/>
              <a:ext cx="137880" cy="117720"/>
            </a:xfrm>
            <a:custGeom>
              <a:avLst/>
              <a:gdLst>
                <a:gd name="textAreaLeft" fmla="*/ 0 w 137880"/>
                <a:gd name="textAreaRight" fmla="*/ 139320 w 137880"/>
                <a:gd name="textAreaTop" fmla="*/ 0 h 117720"/>
                <a:gd name="textAreaBottom" fmla="*/ 119160 h 117720"/>
              </a:gdLst>
              <a:ahLst/>
              <a:cxnLst/>
              <a:rect l="textAreaLeft" t="textAreaTop" r="textAreaRight" b="textAreaBottom"/>
              <a:pathLst>
                <a:path w="7574" h="6474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9400" bIns="59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4" name="Google Shape;723;p 2"/>
            <p:cNvSpPr/>
            <p:nvPr/>
          </p:nvSpPr>
          <p:spPr>
            <a:xfrm>
              <a:off x="416880" y="4335480"/>
              <a:ext cx="468360" cy="468720"/>
            </a:xfrm>
            <a:custGeom>
              <a:avLst/>
              <a:gdLst>
                <a:gd name="textAreaLeft" fmla="*/ 0 w 468360"/>
                <a:gd name="textAreaRight" fmla="*/ 469800 w 468360"/>
                <a:gd name="textAreaTop" fmla="*/ 0 h 468720"/>
                <a:gd name="textAreaBottom" fmla="*/ 470160 h 468720"/>
              </a:gdLst>
              <a:ahLst/>
              <a:cxnLst/>
              <a:rect l="textAreaLeft" t="textAreaTop" r="textAreaRight" b="textAreaBottom"/>
              <a:pathLst>
                <a:path w="25551" h="25581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PlaceHolder 1"/>
          <p:cNvSpPr>
            <a:spLocks noGrp="1"/>
          </p:cNvSpPr>
          <p:nvPr>
            <p:ph type="title"/>
          </p:nvPr>
        </p:nvSpPr>
        <p:spPr>
          <a:xfrm>
            <a:off x="684000" y="624960"/>
            <a:ext cx="7702560" cy="571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91440" bIns="91440" anchor="t">
            <a:noAutofit/>
          </a:bodyPr>
          <a:p>
            <a:pPr indent="0">
              <a:lnSpc>
                <a:spcPct val="115000"/>
              </a:lnSpc>
              <a:spcBef>
                <a:spcPts val="1191"/>
              </a:spcBef>
              <a:spcAft>
                <a:spcPts val="992"/>
              </a:spcAft>
              <a:buNone/>
              <a:tabLst>
                <a:tab algn="l" pos="0"/>
              </a:tabLst>
            </a:pPr>
            <a:r>
              <a:rPr b="1" lang="en" sz="40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Some of</a:t>
            </a:r>
            <a:r>
              <a:rPr b="1" lang="en" sz="40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 faced Challenges</a:t>
            </a:r>
            <a:endParaRPr b="0" lang="en-GB" sz="40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graphicFrame>
        <p:nvGraphicFramePr>
          <p:cNvPr id="836" name="Google Shape;664;p 3"/>
          <p:cNvGraphicFramePr/>
          <p:nvPr/>
        </p:nvGraphicFramePr>
        <p:xfrm>
          <a:off x="720000" y="1573920"/>
          <a:ext cx="7703280" cy="2392200"/>
        </p:xfrm>
        <a:graphic>
          <a:graphicData uri="http://schemas.openxmlformats.org/drawingml/2006/table">
            <a:tbl>
              <a:tblPr/>
              <a:tblGrid>
                <a:gridCol w="1975320"/>
                <a:gridCol w="5728320"/>
              </a:tblGrid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IAM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Aft>
                          <a:spcPts val="1599"/>
                        </a:spcAft>
                        <a:tabLst>
                          <a:tab algn="l" pos="0"/>
                        </a:tabLst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Selecting the needed permissions for each role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Lambda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Timed out the code from 3sec to 15min 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Adding the Environment Variables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Bef>
                          <a:spcPts val="1191"/>
                        </a:spcBef>
                        <a:spcAft>
                          <a:spcPts val="992"/>
                        </a:spcAft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S3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Aft>
                          <a:spcPts val="1599"/>
                        </a:spcAft>
                        <a:tabLst>
                          <a:tab algn="l" pos="0"/>
                        </a:tabLst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Splitting each lambda csv output into separated locations for the crawlers sake (mandatory)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Glue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Aft>
                          <a:spcPts val="1599"/>
                        </a:spcAft>
                        <a:tabLst>
                          <a:tab algn="l" pos="0"/>
                        </a:tabLst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Configuring the glue crawlers (one per each csv) for parsing the schema 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AWS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Athena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Creating the unified Table that will be stored in s3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  <a:tr h="350280"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tabLst>
                          <a:tab algn="l" pos="0"/>
                        </a:tabLst>
                      </a:pPr>
                      <a:r>
                        <a:rPr b="0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MS</a:t>
                      </a:r>
                      <a:r>
                        <a:rPr b="1" lang="en" sz="1300" strike="noStrike" u="none">
                          <a:solidFill>
                            <a:schemeClr val="dk1"/>
                          </a:solidFill>
                          <a:effectLst/>
                          <a:uFillTx/>
                          <a:latin typeface="Rajdhani"/>
                        </a:rPr>
                        <a:t> Power BI</a:t>
                      </a:r>
                      <a:endParaRPr b="0" lang="en-GB" sz="13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  <a:tc>
                  <a:txBody>
                    <a:bodyPr lIns="91080" rIns="91080" tIns="91080" bIns="91080" anchor="t">
                      <a:noAutofit/>
                    </a:bodyPr>
                    <a:p>
                      <a:pPr>
                        <a:lnSpc>
                          <a:spcPct val="100000"/>
                        </a:lnSpc>
                        <a:spcAft>
                          <a:spcPts val="1599"/>
                        </a:spcAft>
                        <a:tabLst>
                          <a:tab algn="l" pos="0"/>
                        </a:tabLst>
                      </a:pPr>
                      <a:r>
                        <a:rPr b="0" lang="en" sz="1000" strike="noStrike" u="none">
                          <a:solidFill>
                            <a:schemeClr val="lt2"/>
                          </a:solidFill>
                          <a:effectLst/>
                          <a:uFillTx/>
                          <a:latin typeface="Fira Sans"/>
                          <a:ea typeface="Fira Sans"/>
                        </a:rPr>
                        <a:t>Using the ODBC service to connect with Athena</a:t>
                      </a:r>
                      <a:endParaRPr b="0" lang="en-GB" sz="1000" strike="noStrike" u="none">
                        <a:solidFill>
                          <a:srgbClr val="000000"/>
                        </a:solidFill>
                        <a:effectLst/>
                        <a:uFillTx/>
                        <a:latin typeface="Arial"/>
                      </a:endParaRPr>
                    </a:p>
                  </a:txBody>
                  <a:tcPr anchor="t" marL="91080" marR="91080" marT="91080" marB="91080">
                    <a:lnL w="18720">
                      <a:noFill/>
                      <a:prstDash val="solid"/>
                    </a:lnL>
                    <a:lnR w="18720">
                      <a:noFill/>
                      <a:prstDash val="solid"/>
                    </a:lnR>
                    <a:lnT w="18720">
                      <a:solidFill>
                        <a:srgbClr val="385963"/>
                      </a:solidFill>
                      <a:prstDash val="solid"/>
                    </a:lnT>
                    <a:lnB w="18720">
                      <a:solidFill>
                        <a:srgbClr val="385963"/>
                      </a:solidFill>
                      <a:prstDash val="solid"/>
                    </a:lnB>
                    <a:noFill/>
                  </a:tcPr>
                </a:tc>
              </a:tr>
            </a:tbl>
          </a:graphicData>
        </a:graphic>
      </p:graphicFrame>
      <p:grpSp>
        <p:nvGrpSpPr>
          <p:cNvPr id="837" name="Google Shape;667;p 3"/>
          <p:cNvGrpSpPr/>
          <p:nvPr/>
        </p:nvGrpSpPr>
        <p:grpSpPr>
          <a:xfrm>
            <a:off x="7348320" y="-75600"/>
            <a:ext cx="1694160" cy="1720800"/>
            <a:chOff x="7348320" y="-75600"/>
            <a:chExt cx="1694160" cy="1720800"/>
          </a:xfrm>
        </p:grpSpPr>
        <p:sp>
          <p:nvSpPr>
            <p:cNvPr id="838" name="Google Shape;668;p 3"/>
            <p:cNvSpPr/>
            <p:nvPr/>
          </p:nvSpPr>
          <p:spPr>
            <a:xfrm rot="870600">
              <a:off x="7503840" y="74880"/>
              <a:ext cx="1382400" cy="1419840"/>
            </a:xfrm>
            <a:custGeom>
              <a:avLst/>
              <a:gdLst>
                <a:gd name="textAreaLeft" fmla="*/ 0 w 1382400"/>
                <a:gd name="textAreaRight" fmla="*/ 1383840 w 1382400"/>
                <a:gd name="textAreaTop" fmla="*/ 0 h 1419840"/>
                <a:gd name="textAreaBottom" fmla="*/ 1421280 h 1419840"/>
              </a:gdLst>
              <a:ahLst/>
              <a:cxnLst/>
              <a:rect l="textAreaLeft" t="textAreaTop" r="textAreaRight" b="textAreaBottom"/>
              <a:pathLst>
                <a:path w="56797" h="58331">
                  <a:moveTo>
                    <a:pt x="51555" y="0"/>
                  </a:moveTo>
                  <a:cubicBezTo>
                    <a:pt x="51466" y="0"/>
                    <a:pt x="51387" y="10"/>
                    <a:pt x="51309" y="20"/>
                  </a:cubicBezTo>
                  <a:lnTo>
                    <a:pt x="50414" y="168"/>
                  </a:lnTo>
                  <a:cubicBezTo>
                    <a:pt x="48968" y="394"/>
                    <a:pt x="48014" y="502"/>
                    <a:pt x="46077" y="856"/>
                  </a:cubicBezTo>
                  <a:cubicBezTo>
                    <a:pt x="44946" y="1063"/>
                    <a:pt x="43933" y="1171"/>
                    <a:pt x="42634" y="1397"/>
                  </a:cubicBezTo>
                  <a:cubicBezTo>
                    <a:pt x="41336" y="1623"/>
                    <a:pt x="40068" y="1820"/>
                    <a:pt x="38769" y="2026"/>
                  </a:cubicBezTo>
                  <a:lnTo>
                    <a:pt x="31777" y="3148"/>
                  </a:lnTo>
                  <a:lnTo>
                    <a:pt x="27902" y="3767"/>
                  </a:lnTo>
                  <a:lnTo>
                    <a:pt x="20949" y="4879"/>
                  </a:lnTo>
                  <a:lnTo>
                    <a:pt x="13612" y="6059"/>
                  </a:lnTo>
                  <a:cubicBezTo>
                    <a:pt x="12865" y="6177"/>
                    <a:pt x="12324" y="6816"/>
                    <a:pt x="12324" y="7563"/>
                  </a:cubicBezTo>
                  <a:lnTo>
                    <a:pt x="12324" y="11202"/>
                  </a:lnTo>
                  <a:lnTo>
                    <a:pt x="12068" y="14733"/>
                  </a:lnTo>
                  <a:lnTo>
                    <a:pt x="12058" y="14871"/>
                  </a:lnTo>
                  <a:lnTo>
                    <a:pt x="11301" y="25128"/>
                  </a:lnTo>
                  <a:cubicBezTo>
                    <a:pt x="6708" y="27272"/>
                    <a:pt x="3531" y="31059"/>
                    <a:pt x="2528" y="35632"/>
                  </a:cubicBezTo>
                  <a:cubicBezTo>
                    <a:pt x="2479" y="35858"/>
                    <a:pt x="2430" y="36084"/>
                    <a:pt x="2390" y="36320"/>
                  </a:cubicBezTo>
                  <a:cubicBezTo>
                    <a:pt x="2204" y="36861"/>
                    <a:pt x="2046" y="37412"/>
                    <a:pt x="1918" y="37972"/>
                  </a:cubicBezTo>
                  <a:cubicBezTo>
                    <a:pt x="1" y="46706"/>
                    <a:pt x="6639" y="55606"/>
                    <a:pt x="16710" y="57819"/>
                  </a:cubicBezTo>
                  <a:cubicBezTo>
                    <a:pt x="18215" y="58153"/>
                    <a:pt x="19759" y="58320"/>
                    <a:pt x="21313" y="58330"/>
                  </a:cubicBezTo>
                  <a:cubicBezTo>
                    <a:pt x="21340" y="58330"/>
                    <a:pt x="21368" y="58331"/>
                    <a:pt x="21396" y="58331"/>
                  </a:cubicBezTo>
                  <a:cubicBezTo>
                    <a:pt x="23689" y="58331"/>
                    <a:pt x="25971" y="57928"/>
                    <a:pt x="28128" y="57150"/>
                  </a:cubicBezTo>
                  <a:cubicBezTo>
                    <a:pt x="29367" y="57327"/>
                    <a:pt x="30626" y="57416"/>
                    <a:pt x="31875" y="57426"/>
                  </a:cubicBezTo>
                  <a:cubicBezTo>
                    <a:pt x="32062" y="57426"/>
                    <a:pt x="32259" y="57416"/>
                    <a:pt x="32446" y="57416"/>
                  </a:cubicBezTo>
                  <a:cubicBezTo>
                    <a:pt x="37511" y="57298"/>
                    <a:pt x="42094" y="55891"/>
                    <a:pt x="45723" y="53334"/>
                  </a:cubicBezTo>
                  <a:cubicBezTo>
                    <a:pt x="49332" y="50817"/>
                    <a:pt x="52037" y="47207"/>
                    <a:pt x="53443" y="43027"/>
                  </a:cubicBezTo>
                  <a:cubicBezTo>
                    <a:pt x="54466" y="40028"/>
                    <a:pt x="54751" y="36812"/>
                    <a:pt x="54279" y="33675"/>
                  </a:cubicBezTo>
                  <a:cubicBezTo>
                    <a:pt x="56285" y="31904"/>
                    <a:pt x="56797" y="28738"/>
                    <a:pt x="55400" y="26446"/>
                  </a:cubicBezTo>
                  <a:cubicBezTo>
                    <a:pt x="55361" y="26377"/>
                    <a:pt x="55311" y="26308"/>
                    <a:pt x="55272" y="26240"/>
                  </a:cubicBezTo>
                  <a:cubicBezTo>
                    <a:pt x="55282" y="26122"/>
                    <a:pt x="55292" y="25994"/>
                    <a:pt x="55292" y="25876"/>
                  </a:cubicBezTo>
                  <a:cubicBezTo>
                    <a:pt x="55321" y="24518"/>
                    <a:pt x="54761" y="23289"/>
                    <a:pt x="53787" y="22552"/>
                  </a:cubicBezTo>
                  <a:cubicBezTo>
                    <a:pt x="53256" y="22158"/>
                    <a:pt x="52627" y="21932"/>
                    <a:pt x="51968" y="21902"/>
                  </a:cubicBezTo>
                  <a:lnTo>
                    <a:pt x="52312" y="19306"/>
                  </a:lnTo>
                  <a:cubicBezTo>
                    <a:pt x="52430" y="19109"/>
                    <a:pt x="52499" y="18883"/>
                    <a:pt x="52518" y="18647"/>
                  </a:cubicBezTo>
                  <a:lnTo>
                    <a:pt x="52528" y="18519"/>
                  </a:lnTo>
                  <a:cubicBezTo>
                    <a:pt x="52538" y="18342"/>
                    <a:pt x="52528" y="18165"/>
                    <a:pt x="52479" y="17998"/>
                  </a:cubicBezTo>
                  <a:lnTo>
                    <a:pt x="52863" y="15018"/>
                  </a:lnTo>
                  <a:cubicBezTo>
                    <a:pt x="52981" y="14153"/>
                    <a:pt x="52361" y="13376"/>
                    <a:pt x="51496" y="13297"/>
                  </a:cubicBezTo>
                  <a:lnTo>
                    <a:pt x="27695" y="11045"/>
                  </a:lnTo>
                  <a:lnTo>
                    <a:pt x="35071" y="9963"/>
                  </a:lnTo>
                  <a:lnTo>
                    <a:pt x="42123" y="8930"/>
                  </a:lnTo>
                  <a:lnTo>
                    <a:pt x="51840" y="7514"/>
                  </a:lnTo>
                  <a:cubicBezTo>
                    <a:pt x="52597" y="7406"/>
                    <a:pt x="53158" y="6737"/>
                    <a:pt x="53138" y="5970"/>
                  </a:cubicBezTo>
                  <a:lnTo>
                    <a:pt x="53138" y="5872"/>
                  </a:lnTo>
                  <a:lnTo>
                    <a:pt x="53079" y="1505"/>
                  </a:lnTo>
                  <a:cubicBezTo>
                    <a:pt x="53069" y="669"/>
                    <a:pt x="52391" y="0"/>
                    <a:pt x="51555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39" name="Google Shape;669;p 3"/>
            <p:cNvSpPr/>
            <p:nvPr/>
          </p:nvSpPr>
          <p:spPr>
            <a:xfrm rot="870600">
              <a:off x="7758000" y="626400"/>
              <a:ext cx="1040760" cy="827280"/>
            </a:xfrm>
            <a:custGeom>
              <a:avLst/>
              <a:gdLst>
                <a:gd name="textAreaLeft" fmla="*/ 0 w 1040760"/>
                <a:gd name="textAreaRight" fmla="*/ 1042200 w 1040760"/>
                <a:gd name="textAreaTop" fmla="*/ 0 h 827280"/>
                <a:gd name="textAreaBottom" fmla="*/ 828720 h 827280"/>
              </a:gdLst>
              <a:ahLst/>
              <a:cxnLst/>
              <a:rect l="textAreaLeft" t="textAreaTop" r="textAreaRight" b="textAreaBottom"/>
              <a:pathLst>
                <a:path w="42782" h="34013">
                  <a:moveTo>
                    <a:pt x="28020" y="0"/>
                  </a:moveTo>
                  <a:cubicBezTo>
                    <a:pt x="26321" y="0"/>
                    <a:pt x="24610" y="307"/>
                    <a:pt x="23122" y="1109"/>
                  </a:cubicBezTo>
                  <a:cubicBezTo>
                    <a:pt x="19415" y="3096"/>
                    <a:pt x="17546" y="7807"/>
                    <a:pt x="13563" y="9154"/>
                  </a:cubicBezTo>
                  <a:cubicBezTo>
                    <a:pt x="11281" y="9931"/>
                    <a:pt x="8754" y="9420"/>
                    <a:pt x="6423" y="9980"/>
                  </a:cubicBezTo>
                  <a:cubicBezTo>
                    <a:pt x="4446" y="10462"/>
                    <a:pt x="2735" y="11672"/>
                    <a:pt x="1623" y="13373"/>
                  </a:cubicBezTo>
                  <a:cubicBezTo>
                    <a:pt x="119" y="15684"/>
                    <a:pt x="1" y="18979"/>
                    <a:pt x="492" y="21644"/>
                  </a:cubicBezTo>
                  <a:cubicBezTo>
                    <a:pt x="1132" y="25047"/>
                    <a:pt x="3059" y="27712"/>
                    <a:pt x="5656" y="29689"/>
                  </a:cubicBezTo>
                  <a:cubicBezTo>
                    <a:pt x="9504" y="32618"/>
                    <a:pt x="14815" y="34012"/>
                    <a:pt x="19492" y="34012"/>
                  </a:cubicBezTo>
                  <a:cubicBezTo>
                    <a:pt x="19667" y="34012"/>
                    <a:pt x="19841" y="34010"/>
                    <a:pt x="20014" y="34006"/>
                  </a:cubicBezTo>
                  <a:cubicBezTo>
                    <a:pt x="24440" y="33908"/>
                    <a:pt x="28797" y="32777"/>
                    <a:pt x="32446" y="30210"/>
                  </a:cubicBezTo>
                  <a:cubicBezTo>
                    <a:pt x="39950" y="24929"/>
                    <a:pt x="42782" y="15035"/>
                    <a:pt x="38720" y="6695"/>
                  </a:cubicBezTo>
                  <a:cubicBezTo>
                    <a:pt x="37973" y="5151"/>
                    <a:pt x="36989" y="3686"/>
                    <a:pt x="35671" y="2575"/>
                  </a:cubicBezTo>
                  <a:cubicBezTo>
                    <a:pt x="33704" y="893"/>
                    <a:pt x="31069" y="96"/>
                    <a:pt x="28482" y="8"/>
                  </a:cubicBezTo>
                  <a:cubicBezTo>
                    <a:pt x="28328" y="3"/>
                    <a:pt x="28174" y="0"/>
                    <a:pt x="28020" y="0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0" name="Google Shape;670;p 3"/>
            <p:cNvSpPr/>
            <p:nvPr/>
          </p:nvSpPr>
          <p:spPr>
            <a:xfrm rot="870600">
              <a:off x="7834320" y="366480"/>
              <a:ext cx="955800" cy="692280"/>
            </a:xfrm>
            <a:custGeom>
              <a:avLst/>
              <a:gdLst>
                <a:gd name="textAreaLeft" fmla="*/ 0 w 955800"/>
                <a:gd name="textAreaRight" fmla="*/ 957240 w 955800"/>
                <a:gd name="textAreaTop" fmla="*/ 0 h 692280"/>
                <a:gd name="textAreaBottom" fmla="*/ 693720 h 692280"/>
              </a:gdLst>
              <a:ahLst/>
              <a:cxnLst/>
              <a:rect l="textAreaLeft" t="textAreaTop" r="textAreaRight" b="textAreaBottom"/>
              <a:pathLst>
                <a:path w="39282" h="28472">
                  <a:moveTo>
                    <a:pt x="1771" y="0"/>
                  </a:moveTo>
                  <a:lnTo>
                    <a:pt x="1506" y="3600"/>
                  </a:lnTo>
                  <a:lnTo>
                    <a:pt x="1496" y="3728"/>
                  </a:lnTo>
                  <a:lnTo>
                    <a:pt x="1" y="24056"/>
                  </a:lnTo>
                  <a:lnTo>
                    <a:pt x="35996" y="28472"/>
                  </a:lnTo>
                  <a:lnTo>
                    <a:pt x="38799" y="7258"/>
                  </a:lnTo>
                  <a:lnTo>
                    <a:pt x="38809" y="7131"/>
                  </a:lnTo>
                  <a:lnTo>
                    <a:pt x="39281" y="3551"/>
                  </a:lnTo>
                  <a:lnTo>
                    <a:pt x="37963" y="3423"/>
                  </a:lnTo>
                  <a:lnTo>
                    <a:pt x="35554" y="4544"/>
                  </a:lnTo>
                  <a:lnTo>
                    <a:pt x="34855" y="3128"/>
                  </a:lnTo>
                  <a:lnTo>
                    <a:pt x="30951" y="2764"/>
                  </a:lnTo>
                  <a:lnTo>
                    <a:pt x="28640" y="3738"/>
                  </a:lnTo>
                  <a:lnTo>
                    <a:pt x="27843" y="2469"/>
                  </a:lnTo>
                  <a:lnTo>
                    <a:pt x="23939" y="2095"/>
                  </a:lnTo>
                  <a:lnTo>
                    <a:pt x="21795" y="2921"/>
                  </a:lnTo>
                  <a:lnTo>
                    <a:pt x="20831" y="1800"/>
                  </a:lnTo>
                  <a:lnTo>
                    <a:pt x="16897" y="1436"/>
                  </a:lnTo>
                  <a:lnTo>
                    <a:pt x="14881" y="2144"/>
                  </a:lnTo>
                  <a:lnTo>
                    <a:pt x="13789" y="1141"/>
                  </a:lnTo>
                  <a:lnTo>
                    <a:pt x="10239" y="807"/>
                  </a:lnTo>
                  <a:lnTo>
                    <a:pt x="8065" y="1564"/>
                  </a:lnTo>
                  <a:lnTo>
                    <a:pt x="7131" y="512"/>
                  </a:lnTo>
                  <a:lnTo>
                    <a:pt x="1771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1" name="Google Shape;671;p 3"/>
            <p:cNvSpPr/>
            <p:nvPr/>
          </p:nvSpPr>
          <p:spPr>
            <a:xfrm rot="870600">
              <a:off x="7905960" y="574200"/>
              <a:ext cx="773280" cy="342360"/>
            </a:xfrm>
            <a:custGeom>
              <a:avLst/>
              <a:gdLst>
                <a:gd name="textAreaLeft" fmla="*/ 0 w 773280"/>
                <a:gd name="textAreaRight" fmla="*/ 774720 w 773280"/>
                <a:gd name="textAreaTop" fmla="*/ 0 h 342360"/>
                <a:gd name="textAreaBottom" fmla="*/ 343800 h 342360"/>
              </a:gdLst>
              <a:ahLst/>
              <a:cxnLst/>
              <a:rect l="textAreaLeft" t="textAreaTop" r="textAreaRight" b="textAreaBottom"/>
              <a:pathLst>
                <a:path w="31791" h="14116">
                  <a:moveTo>
                    <a:pt x="813" y="1"/>
                  </a:moveTo>
                  <a:cubicBezTo>
                    <a:pt x="764" y="1"/>
                    <a:pt x="731" y="37"/>
                    <a:pt x="723" y="81"/>
                  </a:cubicBezTo>
                  <a:cubicBezTo>
                    <a:pt x="723" y="140"/>
                    <a:pt x="762" y="179"/>
                    <a:pt x="811" y="189"/>
                  </a:cubicBezTo>
                  <a:lnTo>
                    <a:pt x="16684" y="1655"/>
                  </a:lnTo>
                  <a:lnTo>
                    <a:pt x="16183" y="7270"/>
                  </a:lnTo>
                  <a:lnTo>
                    <a:pt x="486" y="5579"/>
                  </a:lnTo>
                  <a:cubicBezTo>
                    <a:pt x="483" y="5578"/>
                    <a:pt x="480" y="5578"/>
                    <a:pt x="477" y="5578"/>
                  </a:cubicBezTo>
                  <a:cubicBezTo>
                    <a:pt x="358" y="5578"/>
                    <a:pt x="342" y="5756"/>
                    <a:pt x="467" y="5765"/>
                  </a:cubicBezTo>
                  <a:lnTo>
                    <a:pt x="16202" y="7467"/>
                  </a:lnTo>
                  <a:cubicBezTo>
                    <a:pt x="16212" y="7487"/>
                    <a:pt x="16232" y="7496"/>
                    <a:pt x="16261" y="7496"/>
                  </a:cubicBezTo>
                  <a:lnTo>
                    <a:pt x="16271" y="7496"/>
                  </a:lnTo>
                  <a:cubicBezTo>
                    <a:pt x="16281" y="7496"/>
                    <a:pt x="16301" y="7496"/>
                    <a:pt x="16320" y="7477"/>
                  </a:cubicBezTo>
                  <a:lnTo>
                    <a:pt x="24601" y="8382"/>
                  </a:lnTo>
                  <a:lnTo>
                    <a:pt x="24218" y="13279"/>
                  </a:lnTo>
                  <a:cubicBezTo>
                    <a:pt x="24218" y="13289"/>
                    <a:pt x="24218" y="13299"/>
                    <a:pt x="24218" y="13299"/>
                  </a:cubicBezTo>
                  <a:lnTo>
                    <a:pt x="132" y="11076"/>
                  </a:lnTo>
                  <a:cubicBezTo>
                    <a:pt x="127" y="11075"/>
                    <a:pt x="121" y="11075"/>
                    <a:pt x="116" y="11075"/>
                  </a:cubicBezTo>
                  <a:cubicBezTo>
                    <a:pt x="13" y="11075"/>
                    <a:pt x="1" y="11254"/>
                    <a:pt x="123" y="11263"/>
                  </a:cubicBezTo>
                  <a:lnTo>
                    <a:pt x="30965" y="14115"/>
                  </a:lnTo>
                  <a:lnTo>
                    <a:pt x="30974" y="14115"/>
                  </a:lnTo>
                  <a:cubicBezTo>
                    <a:pt x="31092" y="14115"/>
                    <a:pt x="31092" y="13948"/>
                    <a:pt x="30984" y="13928"/>
                  </a:cubicBezTo>
                  <a:lnTo>
                    <a:pt x="24405" y="13319"/>
                  </a:lnTo>
                  <a:cubicBezTo>
                    <a:pt x="24405" y="13309"/>
                    <a:pt x="24415" y="13299"/>
                    <a:pt x="24415" y="13299"/>
                  </a:cubicBezTo>
                  <a:lnTo>
                    <a:pt x="24798" y="8401"/>
                  </a:lnTo>
                  <a:lnTo>
                    <a:pt x="31269" y="9099"/>
                  </a:lnTo>
                  <a:lnTo>
                    <a:pt x="31279" y="9099"/>
                  </a:lnTo>
                  <a:cubicBezTo>
                    <a:pt x="31397" y="9090"/>
                    <a:pt x="31407" y="8922"/>
                    <a:pt x="31289" y="8913"/>
                  </a:cubicBezTo>
                  <a:lnTo>
                    <a:pt x="16380" y="7300"/>
                  </a:lnTo>
                  <a:lnTo>
                    <a:pt x="16881" y="1674"/>
                  </a:lnTo>
                  <a:lnTo>
                    <a:pt x="31663" y="3041"/>
                  </a:lnTo>
                  <a:cubicBezTo>
                    <a:pt x="31781" y="3031"/>
                    <a:pt x="31791" y="2864"/>
                    <a:pt x="31673" y="2854"/>
                  </a:cubicBezTo>
                  <a:lnTo>
                    <a:pt x="831" y="2"/>
                  </a:lnTo>
                  <a:cubicBezTo>
                    <a:pt x="825" y="1"/>
                    <a:pt x="819" y="1"/>
                    <a:pt x="813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2" name="Google Shape;672;p 3"/>
            <p:cNvSpPr/>
            <p:nvPr/>
          </p:nvSpPr>
          <p:spPr>
            <a:xfrm rot="870600">
              <a:off x="7991640" y="150480"/>
              <a:ext cx="919080" cy="242280"/>
            </a:xfrm>
            <a:custGeom>
              <a:avLst/>
              <a:gdLst>
                <a:gd name="textAreaLeft" fmla="*/ 0 w 919080"/>
                <a:gd name="textAreaRight" fmla="*/ 920520 w 919080"/>
                <a:gd name="textAreaTop" fmla="*/ 0 h 242280"/>
                <a:gd name="textAreaBottom" fmla="*/ 243720 h 242280"/>
              </a:gdLst>
              <a:ahLst/>
              <a:cxnLst/>
              <a:rect l="textAreaLeft" t="textAreaTop" r="textAreaRight" b="textAreaBottom"/>
              <a:pathLst>
                <a:path w="37776" h="10002">
                  <a:moveTo>
                    <a:pt x="37707" y="0"/>
                  </a:moveTo>
                  <a:lnTo>
                    <a:pt x="34855" y="462"/>
                  </a:lnTo>
                  <a:lnTo>
                    <a:pt x="34137" y="1898"/>
                  </a:lnTo>
                  <a:lnTo>
                    <a:pt x="31767" y="954"/>
                  </a:lnTo>
                  <a:lnTo>
                    <a:pt x="28246" y="1515"/>
                  </a:lnTo>
                  <a:lnTo>
                    <a:pt x="27154" y="2095"/>
                  </a:lnTo>
                  <a:lnTo>
                    <a:pt x="25158" y="2016"/>
                  </a:lnTo>
                  <a:lnTo>
                    <a:pt x="21253" y="2636"/>
                  </a:lnTo>
                  <a:lnTo>
                    <a:pt x="20250" y="3344"/>
                  </a:lnTo>
                  <a:lnTo>
                    <a:pt x="18175" y="3137"/>
                  </a:lnTo>
                  <a:lnTo>
                    <a:pt x="14300" y="3747"/>
                  </a:lnTo>
                  <a:lnTo>
                    <a:pt x="13238" y="4544"/>
                  </a:lnTo>
                  <a:lnTo>
                    <a:pt x="11212" y="4249"/>
                  </a:lnTo>
                  <a:lnTo>
                    <a:pt x="7347" y="4868"/>
                  </a:lnTo>
                  <a:lnTo>
                    <a:pt x="6167" y="5842"/>
                  </a:lnTo>
                  <a:lnTo>
                    <a:pt x="4259" y="5360"/>
                  </a:lnTo>
                  <a:lnTo>
                    <a:pt x="0" y="6039"/>
                  </a:lnTo>
                  <a:lnTo>
                    <a:pt x="0" y="10002"/>
                  </a:lnTo>
                  <a:lnTo>
                    <a:pt x="6963" y="8979"/>
                  </a:lnTo>
                  <a:lnTo>
                    <a:pt x="8084" y="8281"/>
                  </a:lnTo>
                  <a:lnTo>
                    <a:pt x="10081" y="8527"/>
                  </a:lnTo>
                  <a:lnTo>
                    <a:pt x="13985" y="7956"/>
                  </a:lnTo>
                  <a:lnTo>
                    <a:pt x="15087" y="7337"/>
                  </a:lnTo>
                  <a:lnTo>
                    <a:pt x="17103" y="7504"/>
                  </a:lnTo>
                  <a:lnTo>
                    <a:pt x="21007" y="6934"/>
                  </a:lnTo>
                  <a:lnTo>
                    <a:pt x="22001" y="6304"/>
                  </a:lnTo>
                  <a:lnTo>
                    <a:pt x="24125" y="6471"/>
                  </a:lnTo>
                  <a:lnTo>
                    <a:pt x="28059" y="5901"/>
                  </a:lnTo>
                  <a:lnTo>
                    <a:pt x="29042" y="5035"/>
                  </a:lnTo>
                  <a:lnTo>
                    <a:pt x="31176" y="5448"/>
                  </a:lnTo>
                  <a:lnTo>
                    <a:pt x="34727" y="4927"/>
                  </a:lnTo>
                  <a:lnTo>
                    <a:pt x="35838" y="3934"/>
                  </a:lnTo>
                  <a:lnTo>
                    <a:pt x="37776" y="4485"/>
                  </a:lnTo>
                  <a:lnTo>
                    <a:pt x="37776" y="4485"/>
                  </a:lnTo>
                  <a:lnTo>
                    <a:pt x="37766" y="4367"/>
                  </a:lnTo>
                  <a:lnTo>
                    <a:pt x="37707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3" name="Google Shape;673;p 3"/>
            <p:cNvSpPr/>
            <p:nvPr/>
          </p:nvSpPr>
          <p:spPr>
            <a:xfrm rot="870600">
              <a:off x="8094240" y="194760"/>
              <a:ext cx="140400" cy="98640"/>
            </a:xfrm>
            <a:custGeom>
              <a:avLst/>
              <a:gdLst>
                <a:gd name="textAreaLeft" fmla="*/ 0 w 140400"/>
                <a:gd name="textAreaRight" fmla="*/ 141840 w 140400"/>
                <a:gd name="textAreaTop" fmla="*/ 0 h 98640"/>
                <a:gd name="textAreaBottom" fmla="*/ 100080 h 98640"/>
              </a:gdLst>
              <a:ahLst/>
              <a:cxnLst/>
              <a:rect l="textAreaLeft" t="textAreaTop" r="textAreaRight" b="textAreaBottom"/>
              <a:pathLst>
                <a:path w="5823" h="4112">
                  <a:moveTo>
                    <a:pt x="3089" y="0"/>
                  </a:moveTo>
                  <a:lnTo>
                    <a:pt x="1" y="492"/>
                  </a:lnTo>
                  <a:lnTo>
                    <a:pt x="2705" y="4111"/>
                  </a:lnTo>
                  <a:lnTo>
                    <a:pt x="5823" y="3659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040" bIns="500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4" name="Google Shape;674;p 3"/>
            <p:cNvSpPr/>
            <p:nvPr/>
          </p:nvSpPr>
          <p:spPr>
            <a:xfrm rot="870600">
              <a:off x="8264520" y="212400"/>
              <a:ext cx="142200" cy="101160"/>
            </a:xfrm>
            <a:custGeom>
              <a:avLst/>
              <a:gdLst>
                <a:gd name="textAreaLeft" fmla="*/ 0 w 142200"/>
                <a:gd name="textAreaRight" fmla="*/ 143640 w 142200"/>
                <a:gd name="textAreaTop" fmla="*/ 0 h 101160"/>
                <a:gd name="textAreaBottom" fmla="*/ 102600 h 101160"/>
              </a:gdLst>
              <a:ahLst/>
              <a:cxnLst/>
              <a:rect l="textAreaLeft" t="textAreaTop" r="textAreaRight" b="textAreaBottom"/>
              <a:pathLst>
                <a:path w="5892" h="4210">
                  <a:moveTo>
                    <a:pt x="3089" y="0"/>
                  </a:moveTo>
                  <a:lnTo>
                    <a:pt x="1" y="502"/>
                  </a:lnTo>
                  <a:lnTo>
                    <a:pt x="2774" y="4209"/>
                  </a:lnTo>
                  <a:lnTo>
                    <a:pt x="5892" y="3757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1120" bIns="511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5" name="Google Shape;675;p 3"/>
            <p:cNvSpPr/>
            <p:nvPr/>
          </p:nvSpPr>
          <p:spPr>
            <a:xfrm rot="870600">
              <a:off x="8434800" y="227520"/>
              <a:ext cx="143640" cy="103320"/>
            </a:xfrm>
            <a:custGeom>
              <a:avLst/>
              <a:gdLst>
                <a:gd name="textAreaLeft" fmla="*/ 0 w 143640"/>
                <a:gd name="textAreaRight" fmla="*/ 145080 w 143640"/>
                <a:gd name="textAreaTop" fmla="*/ 0 h 103320"/>
                <a:gd name="textAreaBottom" fmla="*/ 104760 h 103320"/>
              </a:gdLst>
              <a:ahLst/>
              <a:cxnLst/>
              <a:rect l="textAreaLeft" t="textAreaTop" r="textAreaRight" b="textAreaBottom"/>
              <a:pathLst>
                <a:path w="5951" h="4299">
                  <a:moveTo>
                    <a:pt x="3079" y="1"/>
                  </a:moveTo>
                  <a:lnTo>
                    <a:pt x="1" y="502"/>
                  </a:lnTo>
                  <a:lnTo>
                    <a:pt x="2833" y="4299"/>
                  </a:lnTo>
                  <a:lnTo>
                    <a:pt x="5951" y="3836"/>
                  </a:lnTo>
                  <a:lnTo>
                    <a:pt x="3079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200" bIns="52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6" name="Google Shape;676;p 3"/>
            <p:cNvSpPr/>
            <p:nvPr/>
          </p:nvSpPr>
          <p:spPr>
            <a:xfrm rot="870600">
              <a:off x="8605800" y="244440"/>
              <a:ext cx="145080" cy="105480"/>
            </a:xfrm>
            <a:custGeom>
              <a:avLst/>
              <a:gdLst>
                <a:gd name="textAreaLeft" fmla="*/ 0 w 145080"/>
                <a:gd name="textAreaRight" fmla="*/ 146520 w 145080"/>
                <a:gd name="textAreaTop" fmla="*/ 0 h 105480"/>
                <a:gd name="textAreaBottom" fmla="*/ 106920 h 105480"/>
              </a:gdLst>
              <a:ahLst/>
              <a:cxnLst/>
              <a:rect l="textAreaLeft" t="textAreaTop" r="textAreaRight" b="textAreaBottom"/>
              <a:pathLst>
                <a:path w="6020" h="4387">
                  <a:moveTo>
                    <a:pt x="3089" y="1"/>
                  </a:moveTo>
                  <a:lnTo>
                    <a:pt x="1" y="502"/>
                  </a:lnTo>
                  <a:lnTo>
                    <a:pt x="2902" y="4387"/>
                  </a:lnTo>
                  <a:lnTo>
                    <a:pt x="6019" y="3934"/>
                  </a:lnTo>
                  <a:lnTo>
                    <a:pt x="3089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3280" bIns="53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7" name="Google Shape;677;p 3"/>
            <p:cNvSpPr/>
            <p:nvPr/>
          </p:nvSpPr>
          <p:spPr>
            <a:xfrm rot="870600">
              <a:off x="8768160" y="259560"/>
              <a:ext cx="145080" cy="107280"/>
            </a:xfrm>
            <a:custGeom>
              <a:avLst/>
              <a:gdLst>
                <a:gd name="textAreaLeft" fmla="*/ 0 w 145080"/>
                <a:gd name="textAreaRight" fmla="*/ 146520 w 145080"/>
                <a:gd name="textAreaTop" fmla="*/ 0 h 107280"/>
                <a:gd name="textAreaBottom" fmla="*/ 108720 h 107280"/>
              </a:gdLst>
              <a:ahLst/>
              <a:cxnLst/>
              <a:rect l="textAreaLeft" t="textAreaTop" r="textAreaRight" b="textAreaBottom"/>
              <a:pathLst>
                <a:path w="6010" h="4466">
                  <a:moveTo>
                    <a:pt x="3089" y="0"/>
                  </a:moveTo>
                  <a:lnTo>
                    <a:pt x="1" y="492"/>
                  </a:lnTo>
                  <a:lnTo>
                    <a:pt x="2961" y="4465"/>
                  </a:lnTo>
                  <a:lnTo>
                    <a:pt x="6010" y="4023"/>
                  </a:lnTo>
                  <a:lnTo>
                    <a:pt x="6000" y="3905"/>
                  </a:lnTo>
                  <a:lnTo>
                    <a:pt x="3089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360" bIns="54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8" name="Google Shape;678;p 3"/>
            <p:cNvSpPr/>
            <p:nvPr/>
          </p:nvSpPr>
          <p:spPr>
            <a:xfrm rot="870600">
              <a:off x="8672400" y="545760"/>
              <a:ext cx="129600" cy="89280"/>
            </a:xfrm>
            <a:custGeom>
              <a:avLst/>
              <a:gdLst>
                <a:gd name="textAreaLeft" fmla="*/ 0 w 129600"/>
                <a:gd name="textAreaRight" fmla="*/ 131040 w 129600"/>
                <a:gd name="textAreaTop" fmla="*/ 0 h 89280"/>
                <a:gd name="textAreaBottom" fmla="*/ 90720 h 89280"/>
              </a:gdLst>
              <a:ahLst/>
              <a:cxnLst/>
              <a:rect l="textAreaLeft" t="textAreaTop" r="textAreaRight" b="textAreaBottom"/>
              <a:pathLst>
                <a:path w="5371" h="3729">
                  <a:moveTo>
                    <a:pt x="2262" y="1"/>
                  </a:moveTo>
                  <a:lnTo>
                    <a:pt x="0" y="3482"/>
                  </a:lnTo>
                  <a:lnTo>
                    <a:pt x="3138" y="3728"/>
                  </a:lnTo>
                  <a:lnTo>
                    <a:pt x="5370" y="29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360" bIns="45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49" name="Google Shape;679;p 3"/>
            <p:cNvSpPr/>
            <p:nvPr/>
          </p:nvSpPr>
          <p:spPr>
            <a:xfrm rot="870600">
              <a:off x="8510760" y="487080"/>
              <a:ext cx="129600" cy="90360"/>
            </a:xfrm>
            <a:custGeom>
              <a:avLst/>
              <a:gdLst>
                <a:gd name="textAreaLeft" fmla="*/ 0 w 129600"/>
                <a:gd name="textAreaRight" fmla="*/ 131040 w 12960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5371" h="3768">
                  <a:moveTo>
                    <a:pt x="2262" y="1"/>
                  </a:moveTo>
                  <a:lnTo>
                    <a:pt x="0" y="3482"/>
                  </a:lnTo>
                  <a:cubicBezTo>
                    <a:pt x="1072" y="3581"/>
                    <a:pt x="2115" y="3679"/>
                    <a:pt x="3118" y="3768"/>
                  </a:cubicBezTo>
                  <a:lnTo>
                    <a:pt x="5370" y="29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0" name="Google Shape;680;p 3"/>
            <p:cNvSpPr/>
            <p:nvPr/>
          </p:nvSpPr>
          <p:spPr>
            <a:xfrm rot="870600">
              <a:off x="8350200" y="428400"/>
              <a:ext cx="129240" cy="90720"/>
            </a:xfrm>
            <a:custGeom>
              <a:avLst/>
              <a:gdLst>
                <a:gd name="textAreaLeft" fmla="*/ 0 w 129240"/>
                <a:gd name="textAreaRight" fmla="*/ 130680 w 129240"/>
                <a:gd name="textAreaTop" fmla="*/ 0 h 90720"/>
                <a:gd name="textAreaBottom" fmla="*/ 92160 h 90720"/>
              </a:gdLst>
              <a:ahLst/>
              <a:cxnLst/>
              <a:rect l="textAreaLeft" t="textAreaTop" r="textAreaRight" b="textAreaBottom"/>
              <a:pathLst>
                <a:path w="5361" h="3777">
                  <a:moveTo>
                    <a:pt x="2253" y="0"/>
                  </a:moveTo>
                  <a:lnTo>
                    <a:pt x="1" y="3482"/>
                  </a:lnTo>
                  <a:cubicBezTo>
                    <a:pt x="1033" y="3580"/>
                    <a:pt x="2066" y="3678"/>
                    <a:pt x="3109" y="3777"/>
                  </a:cubicBezTo>
                  <a:lnTo>
                    <a:pt x="5361" y="295"/>
                  </a:lnTo>
                  <a:lnTo>
                    <a:pt x="2253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1" name="Google Shape;681;p 3"/>
            <p:cNvSpPr/>
            <p:nvPr/>
          </p:nvSpPr>
          <p:spPr>
            <a:xfrm rot="870600">
              <a:off x="8187840" y="370080"/>
              <a:ext cx="129600" cy="90720"/>
            </a:xfrm>
            <a:custGeom>
              <a:avLst/>
              <a:gdLst>
                <a:gd name="textAreaLeft" fmla="*/ 0 w 129600"/>
                <a:gd name="textAreaRight" fmla="*/ 131040 w 129600"/>
                <a:gd name="textAreaTop" fmla="*/ 0 h 90720"/>
                <a:gd name="textAreaBottom" fmla="*/ 92160 h 90720"/>
              </a:gdLst>
              <a:ahLst/>
              <a:cxnLst/>
              <a:rect l="textAreaLeft" t="textAreaTop" r="textAreaRight" b="textAreaBottom"/>
              <a:pathLst>
                <a:path w="5371" h="3777">
                  <a:moveTo>
                    <a:pt x="2262" y="0"/>
                  </a:moveTo>
                  <a:lnTo>
                    <a:pt x="0" y="3482"/>
                  </a:lnTo>
                  <a:lnTo>
                    <a:pt x="3118" y="3777"/>
                  </a:lnTo>
                  <a:lnTo>
                    <a:pt x="5370" y="295"/>
                  </a:lnTo>
                  <a:lnTo>
                    <a:pt x="2262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6080" bIns="46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2" name="Google Shape;682;p 3"/>
            <p:cNvSpPr/>
            <p:nvPr/>
          </p:nvSpPr>
          <p:spPr>
            <a:xfrm rot="870600">
              <a:off x="8034120" y="314280"/>
              <a:ext cx="129240" cy="90360"/>
            </a:xfrm>
            <a:custGeom>
              <a:avLst/>
              <a:gdLst>
                <a:gd name="textAreaLeft" fmla="*/ 0 w 129240"/>
                <a:gd name="textAreaRight" fmla="*/ 130680 w 1292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5370" h="3768">
                  <a:moveTo>
                    <a:pt x="2262" y="1"/>
                  </a:moveTo>
                  <a:lnTo>
                    <a:pt x="0" y="3472"/>
                  </a:lnTo>
                  <a:lnTo>
                    <a:pt x="3118" y="3768"/>
                  </a:lnTo>
                  <a:lnTo>
                    <a:pt x="5370" y="296"/>
                  </a:lnTo>
                  <a:lnTo>
                    <a:pt x="2262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3" name="Google Shape;683;p 3"/>
            <p:cNvSpPr/>
            <p:nvPr/>
          </p:nvSpPr>
          <p:spPr>
            <a:xfrm rot="870600">
              <a:off x="7923600" y="464400"/>
              <a:ext cx="910440" cy="87840"/>
            </a:xfrm>
            <a:custGeom>
              <a:avLst/>
              <a:gdLst>
                <a:gd name="textAreaLeft" fmla="*/ 0 w 910440"/>
                <a:gd name="textAreaRight" fmla="*/ 911880 w 910440"/>
                <a:gd name="textAreaTop" fmla="*/ 0 h 87840"/>
                <a:gd name="textAreaBottom" fmla="*/ 89280 h 87840"/>
              </a:gdLst>
              <a:ahLst/>
              <a:cxnLst/>
              <a:rect l="textAreaLeft" t="textAreaTop" r="textAreaRight" b="textAreaBottom"/>
              <a:pathLst>
                <a:path w="37423" h="3670">
                  <a:moveTo>
                    <a:pt x="10" y="1"/>
                  </a:moveTo>
                  <a:lnTo>
                    <a:pt x="1" y="129"/>
                  </a:lnTo>
                  <a:cubicBezTo>
                    <a:pt x="345" y="158"/>
                    <a:pt x="1200" y="247"/>
                    <a:pt x="3374" y="453"/>
                  </a:cubicBezTo>
                  <a:lnTo>
                    <a:pt x="4357" y="542"/>
                  </a:lnTo>
                  <a:cubicBezTo>
                    <a:pt x="4997" y="611"/>
                    <a:pt x="5715" y="680"/>
                    <a:pt x="6472" y="748"/>
                  </a:cubicBezTo>
                  <a:lnTo>
                    <a:pt x="10022" y="1083"/>
                  </a:lnTo>
                  <a:cubicBezTo>
                    <a:pt x="10612" y="1142"/>
                    <a:pt x="11232" y="1201"/>
                    <a:pt x="11842" y="1260"/>
                  </a:cubicBezTo>
                  <a:lnTo>
                    <a:pt x="13130" y="1378"/>
                  </a:lnTo>
                  <a:cubicBezTo>
                    <a:pt x="14409" y="1506"/>
                    <a:pt x="15726" y="1624"/>
                    <a:pt x="17064" y="1752"/>
                  </a:cubicBezTo>
                  <a:cubicBezTo>
                    <a:pt x="18097" y="1850"/>
                    <a:pt x="19129" y="1948"/>
                    <a:pt x="20172" y="2047"/>
                  </a:cubicBezTo>
                  <a:lnTo>
                    <a:pt x="21696" y="2194"/>
                  </a:lnTo>
                  <a:cubicBezTo>
                    <a:pt x="22503" y="2273"/>
                    <a:pt x="23289" y="2342"/>
                    <a:pt x="24076" y="2420"/>
                  </a:cubicBezTo>
                  <a:lnTo>
                    <a:pt x="26132" y="2607"/>
                  </a:lnTo>
                  <a:lnTo>
                    <a:pt x="27282" y="2715"/>
                  </a:lnTo>
                  <a:lnTo>
                    <a:pt x="31079" y="3079"/>
                  </a:lnTo>
                  <a:lnTo>
                    <a:pt x="31157" y="3089"/>
                  </a:lnTo>
                  <a:lnTo>
                    <a:pt x="31265" y="3089"/>
                  </a:lnTo>
                  <a:lnTo>
                    <a:pt x="37294" y="3650"/>
                  </a:lnTo>
                  <a:lnTo>
                    <a:pt x="37412" y="3669"/>
                  </a:lnTo>
                  <a:lnTo>
                    <a:pt x="37422" y="3541"/>
                  </a:lnTo>
                  <a:lnTo>
                    <a:pt x="37314" y="3502"/>
                  </a:lnTo>
                  <a:lnTo>
                    <a:pt x="34245" y="3217"/>
                  </a:lnTo>
                  <a:lnTo>
                    <a:pt x="31275" y="2932"/>
                  </a:lnTo>
                  <a:lnTo>
                    <a:pt x="31098" y="2932"/>
                  </a:lnTo>
                  <a:lnTo>
                    <a:pt x="27302" y="2568"/>
                  </a:lnTo>
                  <a:lnTo>
                    <a:pt x="27233" y="2568"/>
                  </a:lnTo>
                  <a:lnTo>
                    <a:pt x="26142" y="2469"/>
                  </a:lnTo>
                  <a:cubicBezTo>
                    <a:pt x="25483" y="2401"/>
                    <a:pt x="24814" y="2342"/>
                    <a:pt x="24125" y="2273"/>
                  </a:cubicBezTo>
                  <a:lnTo>
                    <a:pt x="24086" y="2273"/>
                  </a:lnTo>
                  <a:cubicBezTo>
                    <a:pt x="23309" y="2204"/>
                    <a:pt x="22512" y="2125"/>
                    <a:pt x="21716" y="2056"/>
                  </a:cubicBezTo>
                  <a:lnTo>
                    <a:pt x="20221" y="1909"/>
                  </a:lnTo>
                  <a:lnTo>
                    <a:pt x="20191" y="1909"/>
                  </a:lnTo>
                  <a:cubicBezTo>
                    <a:pt x="19169" y="1811"/>
                    <a:pt x="18136" y="1722"/>
                    <a:pt x="17113" y="1614"/>
                  </a:cubicBezTo>
                  <a:lnTo>
                    <a:pt x="17084" y="1614"/>
                  </a:lnTo>
                  <a:cubicBezTo>
                    <a:pt x="15756" y="1496"/>
                    <a:pt x="14448" y="1368"/>
                    <a:pt x="13179" y="1250"/>
                  </a:cubicBezTo>
                  <a:lnTo>
                    <a:pt x="13150" y="1250"/>
                  </a:lnTo>
                  <a:lnTo>
                    <a:pt x="11861" y="1122"/>
                  </a:lnTo>
                  <a:cubicBezTo>
                    <a:pt x="11252" y="1063"/>
                    <a:pt x="10662" y="1014"/>
                    <a:pt x="10071" y="955"/>
                  </a:cubicBezTo>
                  <a:lnTo>
                    <a:pt x="10032" y="955"/>
                  </a:lnTo>
                  <a:lnTo>
                    <a:pt x="6521" y="621"/>
                  </a:lnTo>
                  <a:lnTo>
                    <a:pt x="6492" y="621"/>
                  </a:lnTo>
                  <a:cubicBezTo>
                    <a:pt x="5734" y="552"/>
                    <a:pt x="5026" y="483"/>
                    <a:pt x="4367" y="424"/>
                  </a:cubicBezTo>
                  <a:lnTo>
                    <a:pt x="3413" y="325"/>
                  </a:lnTo>
                  <a:lnTo>
                    <a:pt x="3384" y="325"/>
                  </a:lnTo>
                  <a:cubicBezTo>
                    <a:pt x="1240" y="129"/>
                    <a:pt x="355" y="40"/>
                    <a:pt x="10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4640" bIns="44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4" name="Google Shape;684;p 3"/>
            <p:cNvSpPr/>
            <p:nvPr/>
          </p:nvSpPr>
          <p:spPr>
            <a:xfrm rot="870600">
              <a:off x="8002080" y="434880"/>
              <a:ext cx="33840" cy="42120"/>
            </a:xfrm>
            <a:custGeom>
              <a:avLst/>
              <a:gdLst>
                <a:gd name="textAreaLeft" fmla="*/ 0 w 33840"/>
                <a:gd name="textAreaRight" fmla="*/ 35280 w 3384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1447" h="1791">
                  <a:moveTo>
                    <a:pt x="325" y="158"/>
                  </a:moveTo>
                  <a:lnTo>
                    <a:pt x="768" y="207"/>
                  </a:lnTo>
                  <a:cubicBezTo>
                    <a:pt x="1102" y="237"/>
                    <a:pt x="1260" y="404"/>
                    <a:pt x="1240" y="670"/>
                  </a:cubicBezTo>
                  <a:cubicBezTo>
                    <a:pt x="1214" y="905"/>
                    <a:pt x="1064" y="1040"/>
                    <a:pt x="797" y="1040"/>
                  </a:cubicBezTo>
                  <a:cubicBezTo>
                    <a:pt x="763" y="1040"/>
                    <a:pt x="727" y="1038"/>
                    <a:pt x="689" y="1034"/>
                  </a:cubicBezTo>
                  <a:lnTo>
                    <a:pt x="247" y="994"/>
                  </a:lnTo>
                  <a:lnTo>
                    <a:pt x="325" y="158"/>
                  </a:lnTo>
                  <a:close/>
                  <a:moveTo>
                    <a:pt x="158" y="1"/>
                  </a:moveTo>
                  <a:lnTo>
                    <a:pt x="1" y="1663"/>
                  </a:lnTo>
                  <a:lnTo>
                    <a:pt x="178" y="1683"/>
                  </a:lnTo>
                  <a:lnTo>
                    <a:pt x="227" y="1152"/>
                  </a:lnTo>
                  <a:lnTo>
                    <a:pt x="679" y="1191"/>
                  </a:lnTo>
                  <a:lnTo>
                    <a:pt x="817" y="1191"/>
                  </a:lnTo>
                  <a:lnTo>
                    <a:pt x="1142" y="1761"/>
                  </a:lnTo>
                  <a:lnTo>
                    <a:pt x="1338" y="1791"/>
                  </a:lnTo>
                  <a:lnTo>
                    <a:pt x="984" y="1181"/>
                  </a:lnTo>
                  <a:cubicBezTo>
                    <a:pt x="1220" y="1142"/>
                    <a:pt x="1397" y="935"/>
                    <a:pt x="1407" y="689"/>
                  </a:cubicBezTo>
                  <a:cubicBezTo>
                    <a:pt x="1446" y="335"/>
                    <a:pt x="1210" y="99"/>
                    <a:pt x="788" y="60"/>
                  </a:cubicBez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5" name="Google Shape;685;p 3"/>
            <p:cNvSpPr/>
            <p:nvPr/>
          </p:nvSpPr>
          <p:spPr>
            <a:xfrm rot="870600">
              <a:off x="8043480" y="450720"/>
              <a:ext cx="49680" cy="41400"/>
            </a:xfrm>
            <a:custGeom>
              <a:avLst/>
              <a:gdLst>
                <a:gd name="textAreaLeft" fmla="*/ 0 w 49680"/>
                <a:gd name="textAreaRight" fmla="*/ 51120 w 49680"/>
                <a:gd name="textAreaTop" fmla="*/ 0 h 41400"/>
                <a:gd name="textAreaBottom" fmla="*/ 42840 h 41400"/>
              </a:gdLst>
              <a:ahLst/>
              <a:cxnLst/>
              <a:rect l="textAreaLeft" t="textAreaTop" r="textAreaRight" b="textAreaBottom"/>
              <a:pathLst>
                <a:path w="2097" h="1760">
                  <a:moveTo>
                    <a:pt x="926" y="192"/>
                  </a:moveTo>
                  <a:cubicBezTo>
                    <a:pt x="1316" y="192"/>
                    <a:pt x="1682" y="524"/>
                    <a:pt x="1633" y="979"/>
                  </a:cubicBezTo>
                  <a:cubicBezTo>
                    <a:pt x="1605" y="1333"/>
                    <a:pt x="1309" y="1604"/>
                    <a:pt x="961" y="1604"/>
                  </a:cubicBezTo>
                  <a:cubicBezTo>
                    <a:pt x="933" y="1604"/>
                    <a:pt x="904" y="1602"/>
                    <a:pt x="875" y="1598"/>
                  </a:cubicBezTo>
                  <a:cubicBezTo>
                    <a:pt x="246" y="1539"/>
                    <a:pt x="0" y="753"/>
                    <a:pt x="492" y="349"/>
                  </a:cubicBezTo>
                  <a:cubicBezTo>
                    <a:pt x="625" y="240"/>
                    <a:pt x="777" y="192"/>
                    <a:pt x="926" y="192"/>
                  </a:cubicBezTo>
                  <a:close/>
                  <a:moveTo>
                    <a:pt x="942" y="0"/>
                  </a:moveTo>
                  <a:cubicBezTo>
                    <a:pt x="511" y="0"/>
                    <a:pt x="91" y="318"/>
                    <a:pt x="59" y="831"/>
                  </a:cubicBezTo>
                  <a:cubicBezTo>
                    <a:pt x="10" y="1303"/>
                    <a:pt x="374" y="1736"/>
                    <a:pt x="856" y="1756"/>
                  </a:cubicBezTo>
                  <a:cubicBezTo>
                    <a:pt x="884" y="1758"/>
                    <a:pt x="912" y="1759"/>
                    <a:pt x="939" y="1759"/>
                  </a:cubicBezTo>
                  <a:cubicBezTo>
                    <a:pt x="1675" y="1759"/>
                    <a:pt x="2096" y="888"/>
                    <a:pt x="1603" y="310"/>
                  </a:cubicBezTo>
                  <a:cubicBezTo>
                    <a:pt x="1421" y="97"/>
                    <a:pt x="1180" y="0"/>
                    <a:pt x="942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6" name="Google Shape;686;p 3"/>
            <p:cNvSpPr/>
            <p:nvPr/>
          </p:nvSpPr>
          <p:spPr>
            <a:xfrm rot="870600">
              <a:off x="8096760" y="468000"/>
              <a:ext cx="25920" cy="41760"/>
            </a:xfrm>
            <a:custGeom>
              <a:avLst/>
              <a:gdLst>
                <a:gd name="textAreaLeft" fmla="*/ 0 w 25920"/>
                <a:gd name="textAreaRight" fmla="*/ 27360 w 25920"/>
                <a:gd name="textAreaTop" fmla="*/ 0 h 41760"/>
                <a:gd name="textAreaBottom" fmla="*/ 43200 h 41760"/>
              </a:gdLst>
              <a:ahLst/>
              <a:cxnLst/>
              <a:rect l="textAreaLeft" t="textAreaTop" r="textAreaRight" b="textAreaBottom"/>
              <a:pathLst>
                <a:path w="1122" h="1771">
                  <a:moveTo>
                    <a:pt x="158" y="1"/>
                  </a:moveTo>
                  <a:lnTo>
                    <a:pt x="0" y="1663"/>
                  </a:lnTo>
                  <a:lnTo>
                    <a:pt x="1102" y="1771"/>
                  </a:lnTo>
                  <a:lnTo>
                    <a:pt x="1121" y="1623"/>
                  </a:lnTo>
                  <a:lnTo>
                    <a:pt x="187" y="1535"/>
                  </a:lnTo>
                  <a:lnTo>
                    <a:pt x="325" y="20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7" name="Google Shape;687;p 3"/>
            <p:cNvSpPr/>
            <p:nvPr/>
          </p:nvSpPr>
          <p:spPr>
            <a:xfrm rot="870600">
              <a:off x="8133120" y="480960"/>
              <a:ext cx="25560" cy="41760"/>
            </a:xfrm>
            <a:custGeom>
              <a:avLst/>
              <a:gdLst>
                <a:gd name="textAreaLeft" fmla="*/ 0 w 25560"/>
                <a:gd name="textAreaRight" fmla="*/ 27000 w 25560"/>
                <a:gd name="textAreaTop" fmla="*/ 0 h 41760"/>
                <a:gd name="textAreaBottom" fmla="*/ 43200 h 41760"/>
              </a:gdLst>
              <a:ahLst/>
              <a:cxnLst/>
              <a:rect l="textAreaLeft" t="textAreaTop" r="textAreaRight" b="textAreaBottom"/>
              <a:pathLst>
                <a:path w="1113" h="1771">
                  <a:moveTo>
                    <a:pt x="148" y="0"/>
                  </a:moveTo>
                  <a:lnTo>
                    <a:pt x="1" y="1662"/>
                  </a:lnTo>
                  <a:lnTo>
                    <a:pt x="1102" y="1770"/>
                  </a:lnTo>
                  <a:lnTo>
                    <a:pt x="1112" y="1623"/>
                  </a:lnTo>
                  <a:lnTo>
                    <a:pt x="188" y="1534"/>
                  </a:lnTo>
                  <a:lnTo>
                    <a:pt x="325" y="20"/>
                  </a:lnTo>
                  <a:lnTo>
                    <a:pt x="14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8" name="Google Shape;688;p 3"/>
            <p:cNvSpPr/>
            <p:nvPr/>
          </p:nvSpPr>
          <p:spPr>
            <a:xfrm rot="870600">
              <a:off x="7967520" y="516600"/>
              <a:ext cx="30600" cy="39960"/>
            </a:xfrm>
            <a:custGeom>
              <a:avLst/>
              <a:gdLst>
                <a:gd name="textAreaLeft" fmla="*/ 0 w 30600"/>
                <a:gd name="textAreaRight" fmla="*/ 32040 w 30600"/>
                <a:gd name="textAreaTop" fmla="*/ 0 h 39960"/>
                <a:gd name="textAreaBottom" fmla="*/ 41400 h 39960"/>
              </a:gdLst>
              <a:ahLst/>
              <a:cxnLst/>
              <a:rect l="textAreaLeft" t="textAreaTop" r="textAreaRight" b="textAreaBottom"/>
              <a:pathLst>
                <a:path w="1319" h="1703">
                  <a:moveTo>
                    <a:pt x="688" y="0"/>
                  </a:moveTo>
                  <a:cubicBezTo>
                    <a:pt x="338" y="0"/>
                    <a:pt x="165" y="175"/>
                    <a:pt x="138" y="399"/>
                  </a:cubicBezTo>
                  <a:cubicBezTo>
                    <a:pt x="79" y="1019"/>
                    <a:pt x="1131" y="832"/>
                    <a:pt x="1092" y="1294"/>
                  </a:cubicBezTo>
                  <a:cubicBezTo>
                    <a:pt x="1074" y="1436"/>
                    <a:pt x="952" y="1554"/>
                    <a:pt x="705" y="1554"/>
                  </a:cubicBezTo>
                  <a:cubicBezTo>
                    <a:pt x="678" y="1554"/>
                    <a:pt x="650" y="1553"/>
                    <a:pt x="620" y="1550"/>
                  </a:cubicBezTo>
                  <a:cubicBezTo>
                    <a:pt x="413" y="1530"/>
                    <a:pt x="226" y="1442"/>
                    <a:pt x="79" y="1294"/>
                  </a:cubicBezTo>
                  <a:lnTo>
                    <a:pt x="0" y="1422"/>
                  </a:lnTo>
                  <a:cubicBezTo>
                    <a:pt x="158" y="1589"/>
                    <a:pt x="374" y="1678"/>
                    <a:pt x="600" y="1697"/>
                  </a:cubicBezTo>
                  <a:cubicBezTo>
                    <a:pt x="637" y="1701"/>
                    <a:pt x="672" y="1702"/>
                    <a:pt x="705" y="1702"/>
                  </a:cubicBezTo>
                  <a:cubicBezTo>
                    <a:pt x="1059" y="1702"/>
                    <a:pt x="1242" y="1519"/>
                    <a:pt x="1269" y="1294"/>
                  </a:cubicBezTo>
                  <a:cubicBezTo>
                    <a:pt x="1318" y="694"/>
                    <a:pt x="276" y="871"/>
                    <a:pt x="315" y="419"/>
                  </a:cubicBezTo>
                  <a:cubicBezTo>
                    <a:pt x="324" y="268"/>
                    <a:pt x="453" y="149"/>
                    <a:pt x="695" y="149"/>
                  </a:cubicBezTo>
                  <a:cubicBezTo>
                    <a:pt x="721" y="149"/>
                    <a:pt x="748" y="150"/>
                    <a:pt x="777" y="153"/>
                  </a:cubicBezTo>
                  <a:cubicBezTo>
                    <a:pt x="944" y="173"/>
                    <a:pt x="1102" y="232"/>
                    <a:pt x="1220" y="330"/>
                  </a:cubicBezTo>
                  <a:lnTo>
                    <a:pt x="1298" y="202"/>
                  </a:lnTo>
                  <a:cubicBezTo>
                    <a:pt x="1151" y="84"/>
                    <a:pt x="974" y="15"/>
                    <a:pt x="797" y="6"/>
                  </a:cubicBezTo>
                  <a:cubicBezTo>
                    <a:pt x="759" y="2"/>
                    <a:pt x="722" y="0"/>
                    <a:pt x="688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520" bIns="20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59" name="Google Shape;689;p 3"/>
            <p:cNvSpPr/>
            <p:nvPr/>
          </p:nvSpPr>
          <p:spPr>
            <a:xfrm rot="870600">
              <a:off x="8005680" y="532440"/>
              <a:ext cx="37080" cy="40320"/>
            </a:xfrm>
            <a:custGeom>
              <a:avLst/>
              <a:gdLst>
                <a:gd name="textAreaLeft" fmla="*/ 0 w 37080"/>
                <a:gd name="textAreaRight" fmla="*/ 38520 w 37080"/>
                <a:gd name="textAreaTop" fmla="*/ 0 h 40320"/>
                <a:gd name="textAreaBottom" fmla="*/ 41760 h 40320"/>
              </a:gdLst>
              <a:ahLst/>
              <a:cxnLst/>
              <a:rect l="textAreaLeft" t="textAreaTop" r="textAreaRight" b="textAreaBottom"/>
              <a:pathLst>
                <a:path w="1584" h="1708">
                  <a:moveTo>
                    <a:pt x="881" y="1"/>
                  </a:moveTo>
                  <a:cubicBezTo>
                    <a:pt x="450" y="1"/>
                    <a:pt x="85" y="326"/>
                    <a:pt x="49" y="767"/>
                  </a:cubicBezTo>
                  <a:cubicBezTo>
                    <a:pt x="0" y="1249"/>
                    <a:pt x="364" y="1672"/>
                    <a:pt x="846" y="1701"/>
                  </a:cubicBezTo>
                  <a:cubicBezTo>
                    <a:pt x="881" y="1706"/>
                    <a:pt x="915" y="1708"/>
                    <a:pt x="950" y="1708"/>
                  </a:cubicBezTo>
                  <a:cubicBezTo>
                    <a:pt x="1143" y="1708"/>
                    <a:pt x="1334" y="1639"/>
                    <a:pt x="1475" y="1514"/>
                  </a:cubicBezTo>
                  <a:lnTo>
                    <a:pt x="1377" y="1387"/>
                  </a:lnTo>
                  <a:cubicBezTo>
                    <a:pt x="1259" y="1496"/>
                    <a:pt x="1104" y="1548"/>
                    <a:pt x="945" y="1548"/>
                  </a:cubicBezTo>
                  <a:cubicBezTo>
                    <a:pt x="919" y="1548"/>
                    <a:pt x="892" y="1547"/>
                    <a:pt x="866" y="1544"/>
                  </a:cubicBezTo>
                  <a:cubicBezTo>
                    <a:pt x="472" y="1524"/>
                    <a:pt x="167" y="1180"/>
                    <a:pt x="197" y="787"/>
                  </a:cubicBezTo>
                  <a:cubicBezTo>
                    <a:pt x="233" y="423"/>
                    <a:pt x="547" y="152"/>
                    <a:pt x="905" y="152"/>
                  </a:cubicBezTo>
                  <a:cubicBezTo>
                    <a:pt x="934" y="152"/>
                    <a:pt x="964" y="153"/>
                    <a:pt x="994" y="157"/>
                  </a:cubicBezTo>
                  <a:cubicBezTo>
                    <a:pt x="1171" y="177"/>
                    <a:pt x="1348" y="265"/>
                    <a:pt x="1466" y="403"/>
                  </a:cubicBezTo>
                  <a:lnTo>
                    <a:pt x="1584" y="305"/>
                  </a:lnTo>
                  <a:cubicBezTo>
                    <a:pt x="1446" y="128"/>
                    <a:pt x="1230" y="20"/>
                    <a:pt x="1003" y="10"/>
                  </a:cubicBezTo>
                  <a:cubicBezTo>
                    <a:pt x="962" y="4"/>
                    <a:pt x="921" y="1"/>
                    <a:pt x="881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0" name="Google Shape;690;p 3"/>
            <p:cNvSpPr/>
            <p:nvPr/>
          </p:nvSpPr>
          <p:spPr>
            <a:xfrm rot="870600">
              <a:off x="8051400" y="545400"/>
              <a:ext cx="30240" cy="42120"/>
            </a:xfrm>
            <a:custGeom>
              <a:avLst/>
              <a:gdLst>
                <a:gd name="textAreaLeft" fmla="*/ 0 w 30240"/>
                <a:gd name="textAreaRight" fmla="*/ 31680 w 3024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1299" h="1781">
                  <a:moveTo>
                    <a:pt x="158" y="1"/>
                  </a:moveTo>
                  <a:lnTo>
                    <a:pt x="1" y="1673"/>
                  </a:lnTo>
                  <a:lnTo>
                    <a:pt x="1181" y="1781"/>
                  </a:lnTo>
                  <a:lnTo>
                    <a:pt x="1191" y="1623"/>
                  </a:lnTo>
                  <a:lnTo>
                    <a:pt x="187" y="1525"/>
                  </a:lnTo>
                  <a:lnTo>
                    <a:pt x="246" y="915"/>
                  </a:lnTo>
                  <a:lnTo>
                    <a:pt x="1112" y="994"/>
                  </a:lnTo>
                  <a:lnTo>
                    <a:pt x="1122" y="846"/>
                  </a:lnTo>
                  <a:lnTo>
                    <a:pt x="266" y="768"/>
                  </a:lnTo>
                  <a:lnTo>
                    <a:pt x="315" y="168"/>
                  </a:lnTo>
                  <a:lnTo>
                    <a:pt x="1279" y="266"/>
                  </a:lnTo>
                  <a:lnTo>
                    <a:pt x="1299" y="10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1" name="Google Shape;691;p 3"/>
            <p:cNvSpPr/>
            <p:nvPr/>
          </p:nvSpPr>
          <p:spPr>
            <a:xfrm rot="870600">
              <a:off x="8092800" y="561240"/>
              <a:ext cx="36360" cy="42480"/>
            </a:xfrm>
            <a:custGeom>
              <a:avLst/>
              <a:gdLst>
                <a:gd name="textAreaLeft" fmla="*/ 0 w 36360"/>
                <a:gd name="textAreaRight" fmla="*/ 37800 w 36360"/>
                <a:gd name="textAreaTop" fmla="*/ 0 h 42480"/>
                <a:gd name="textAreaBottom" fmla="*/ 43920 h 42480"/>
              </a:gdLst>
              <a:ahLst/>
              <a:cxnLst/>
              <a:rect l="textAreaLeft" t="textAreaTop" r="textAreaRight" b="textAreaBottom"/>
              <a:pathLst>
                <a:path w="1545" h="1801">
                  <a:moveTo>
                    <a:pt x="158" y="1"/>
                  </a:moveTo>
                  <a:lnTo>
                    <a:pt x="1" y="1673"/>
                  </a:lnTo>
                  <a:lnTo>
                    <a:pt x="178" y="1683"/>
                  </a:lnTo>
                  <a:lnTo>
                    <a:pt x="296" y="335"/>
                  </a:lnTo>
                  <a:lnTo>
                    <a:pt x="1240" y="1781"/>
                  </a:lnTo>
                  <a:lnTo>
                    <a:pt x="1388" y="1801"/>
                  </a:lnTo>
                  <a:lnTo>
                    <a:pt x="1545" y="139"/>
                  </a:lnTo>
                  <a:lnTo>
                    <a:pt x="1368" y="119"/>
                  </a:lnTo>
                  <a:lnTo>
                    <a:pt x="1250" y="1466"/>
                  </a:lnTo>
                  <a:lnTo>
                    <a:pt x="296" y="21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960" bIns="219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2" name="Google Shape;692;p 3"/>
            <p:cNvSpPr/>
            <p:nvPr/>
          </p:nvSpPr>
          <p:spPr>
            <a:xfrm rot="870600">
              <a:off x="8140680" y="577800"/>
              <a:ext cx="30240" cy="42120"/>
            </a:xfrm>
            <a:custGeom>
              <a:avLst/>
              <a:gdLst>
                <a:gd name="textAreaLeft" fmla="*/ 0 w 30240"/>
                <a:gd name="textAreaRight" fmla="*/ 31680 w 3024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1299" h="1781">
                  <a:moveTo>
                    <a:pt x="158" y="1"/>
                  </a:moveTo>
                  <a:lnTo>
                    <a:pt x="0" y="1663"/>
                  </a:lnTo>
                  <a:lnTo>
                    <a:pt x="1181" y="1781"/>
                  </a:lnTo>
                  <a:lnTo>
                    <a:pt x="1190" y="1623"/>
                  </a:lnTo>
                  <a:lnTo>
                    <a:pt x="187" y="1525"/>
                  </a:lnTo>
                  <a:lnTo>
                    <a:pt x="246" y="915"/>
                  </a:lnTo>
                  <a:lnTo>
                    <a:pt x="1112" y="994"/>
                  </a:lnTo>
                  <a:lnTo>
                    <a:pt x="1122" y="846"/>
                  </a:lnTo>
                  <a:lnTo>
                    <a:pt x="266" y="768"/>
                  </a:lnTo>
                  <a:lnTo>
                    <a:pt x="315" y="168"/>
                  </a:lnTo>
                  <a:lnTo>
                    <a:pt x="1289" y="266"/>
                  </a:lnTo>
                  <a:lnTo>
                    <a:pt x="1299" y="109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3" name="Google Shape;693;p 3"/>
            <p:cNvSpPr/>
            <p:nvPr/>
          </p:nvSpPr>
          <p:spPr>
            <a:xfrm rot="870600">
              <a:off x="8370720" y="657000"/>
              <a:ext cx="37080" cy="40320"/>
            </a:xfrm>
            <a:custGeom>
              <a:avLst/>
              <a:gdLst>
                <a:gd name="textAreaLeft" fmla="*/ 0 w 37080"/>
                <a:gd name="textAreaRight" fmla="*/ 38520 w 37080"/>
                <a:gd name="textAreaTop" fmla="*/ 0 h 40320"/>
                <a:gd name="textAreaBottom" fmla="*/ 41760 h 40320"/>
              </a:gdLst>
              <a:ahLst/>
              <a:cxnLst/>
              <a:rect l="textAreaLeft" t="textAreaTop" r="textAreaRight" b="textAreaBottom"/>
              <a:pathLst>
                <a:path w="1585" h="1708">
                  <a:moveTo>
                    <a:pt x="884" y="1"/>
                  </a:moveTo>
                  <a:cubicBezTo>
                    <a:pt x="452" y="1"/>
                    <a:pt x="86" y="335"/>
                    <a:pt x="50" y="777"/>
                  </a:cubicBezTo>
                  <a:cubicBezTo>
                    <a:pt x="1" y="1249"/>
                    <a:pt x="355" y="1681"/>
                    <a:pt x="837" y="1701"/>
                  </a:cubicBezTo>
                  <a:cubicBezTo>
                    <a:pt x="873" y="1706"/>
                    <a:pt x="909" y="1708"/>
                    <a:pt x="944" y="1708"/>
                  </a:cubicBezTo>
                  <a:cubicBezTo>
                    <a:pt x="1141" y="1708"/>
                    <a:pt x="1326" y="1639"/>
                    <a:pt x="1476" y="1514"/>
                  </a:cubicBezTo>
                  <a:lnTo>
                    <a:pt x="1378" y="1396"/>
                  </a:lnTo>
                  <a:cubicBezTo>
                    <a:pt x="1256" y="1494"/>
                    <a:pt x="1106" y="1551"/>
                    <a:pt x="958" y="1551"/>
                  </a:cubicBezTo>
                  <a:cubicBezTo>
                    <a:pt x="927" y="1551"/>
                    <a:pt x="897" y="1549"/>
                    <a:pt x="866" y="1544"/>
                  </a:cubicBezTo>
                  <a:cubicBezTo>
                    <a:pt x="483" y="1504"/>
                    <a:pt x="198" y="1170"/>
                    <a:pt x="237" y="786"/>
                  </a:cubicBezTo>
                  <a:cubicBezTo>
                    <a:pt x="274" y="436"/>
                    <a:pt x="570" y="163"/>
                    <a:pt x="924" y="163"/>
                  </a:cubicBezTo>
                  <a:cubicBezTo>
                    <a:pt x="947" y="163"/>
                    <a:pt x="970" y="164"/>
                    <a:pt x="994" y="167"/>
                  </a:cubicBezTo>
                  <a:cubicBezTo>
                    <a:pt x="1181" y="177"/>
                    <a:pt x="1348" y="265"/>
                    <a:pt x="1466" y="413"/>
                  </a:cubicBezTo>
                  <a:lnTo>
                    <a:pt x="1584" y="314"/>
                  </a:lnTo>
                  <a:cubicBezTo>
                    <a:pt x="1447" y="137"/>
                    <a:pt x="1230" y="29"/>
                    <a:pt x="1004" y="10"/>
                  </a:cubicBezTo>
                  <a:cubicBezTo>
                    <a:pt x="964" y="4"/>
                    <a:pt x="924" y="1"/>
                    <a:pt x="884" y="1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4" name="Google Shape;694;p 3"/>
            <p:cNvSpPr/>
            <p:nvPr/>
          </p:nvSpPr>
          <p:spPr>
            <a:xfrm rot="870600">
              <a:off x="8416800" y="671040"/>
              <a:ext cx="35280" cy="41040"/>
            </a:xfrm>
            <a:custGeom>
              <a:avLst/>
              <a:gdLst>
                <a:gd name="textAreaLeft" fmla="*/ 0 w 35280"/>
                <a:gd name="textAreaRight" fmla="*/ 36720 w 35280"/>
                <a:gd name="textAreaTop" fmla="*/ 0 h 41040"/>
                <a:gd name="textAreaBottom" fmla="*/ 42480 h 41040"/>
              </a:gdLst>
              <a:ahLst/>
              <a:cxnLst/>
              <a:rect l="textAreaLeft" t="textAreaTop" r="textAreaRight" b="textAreaBottom"/>
              <a:pathLst>
                <a:path w="1505" h="1746">
                  <a:moveTo>
                    <a:pt x="138" y="0"/>
                  </a:moveTo>
                  <a:lnTo>
                    <a:pt x="49" y="954"/>
                  </a:lnTo>
                  <a:cubicBezTo>
                    <a:pt x="0" y="1426"/>
                    <a:pt x="236" y="1702"/>
                    <a:pt x="659" y="1741"/>
                  </a:cubicBezTo>
                  <a:cubicBezTo>
                    <a:pt x="691" y="1744"/>
                    <a:pt x="723" y="1745"/>
                    <a:pt x="753" y="1745"/>
                  </a:cubicBezTo>
                  <a:cubicBezTo>
                    <a:pt x="1132" y="1745"/>
                    <a:pt x="1371" y="1519"/>
                    <a:pt x="1416" y="1082"/>
                  </a:cubicBezTo>
                  <a:lnTo>
                    <a:pt x="1505" y="128"/>
                  </a:lnTo>
                  <a:lnTo>
                    <a:pt x="1328" y="109"/>
                  </a:lnTo>
                  <a:lnTo>
                    <a:pt x="1239" y="1053"/>
                  </a:lnTo>
                  <a:cubicBezTo>
                    <a:pt x="1212" y="1417"/>
                    <a:pt x="1033" y="1587"/>
                    <a:pt x="749" y="1587"/>
                  </a:cubicBezTo>
                  <a:cubicBezTo>
                    <a:pt x="727" y="1587"/>
                    <a:pt x="703" y="1586"/>
                    <a:pt x="679" y="1584"/>
                  </a:cubicBezTo>
                  <a:cubicBezTo>
                    <a:pt x="354" y="1554"/>
                    <a:pt x="187" y="1358"/>
                    <a:pt x="226" y="964"/>
                  </a:cubicBezTo>
                  <a:lnTo>
                    <a:pt x="315" y="10"/>
                  </a:lnTo>
                  <a:lnTo>
                    <a:pt x="138" y="0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5" name="Google Shape;695;p 3"/>
            <p:cNvSpPr/>
            <p:nvPr/>
          </p:nvSpPr>
          <p:spPr>
            <a:xfrm rot="870600">
              <a:off x="8461440" y="686880"/>
              <a:ext cx="32040" cy="40680"/>
            </a:xfrm>
            <a:custGeom>
              <a:avLst/>
              <a:gdLst>
                <a:gd name="textAreaLeft" fmla="*/ 0 w 32040"/>
                <a:gd name="textAreaRight" fmla="*/ 33480 w 32040"/>
                <a:gd name="textAreaTop" fmla="*/ 0 h 40680"/>
                <a:gd name="textAreaBottom" fmla="*/ 42120 h 40680"/>
              </a:gdLst>
              <a:ahLst/>
              <a:cxnLst/>
              <a:rect l="textAreaLeft" t="textAreaTop" r="textAreaRight" b="textAreaBottom"/>
              <a:pathLst>
                <a:path w="1368" h="1732">
                  <a:moveTo>
                    <a:pt x="20" y="1"/>
                  </a:moveTo>
                  <a:lnTo>
                    <a:pt x="0" y="148"/>
                  </a:lnTo>
                  <a:lnTo>
                    <a:pt x="590" y="207"/>
                  </a:lnTo>
                  <a:lnTo>
                    <a:pt x="443" y="1712"/>
                  </a:lnTo>
                  <a:lnTo>
                    <a:pt x="620" y="1731"/>
                  </a:lnTo>
                  <a:lnTo>
                    <a:pt x="767" y="217"/>
                  </a:lnTo>
                  <a:lnTo>
                    <a:pt x="1348" y="276"/>
                  </a:lnTo>
                  <a:lnTo>
                    <a:pt x="1367" y="119"/>
                  </a:lnTo>
                  <a:lnTo>
                    <a:pt x="20" y="1"/>
                  </a:ln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6" name="Google Shape;696;p 3"/>
            <p:cNvSpPr/>
            <p:nvPr/>
          </p:nvSpPr>
          <p:spPr>
            <a:xfrm rot="870600">
              <a:off x="8326080" y="1203120"/>
              <a:ext cx="203760" cy="171360"/>
            </a:xfrm>
            <a:custGeom>
              <a:avLst/>
              <a:gdLst>
                <a:gd name="textAreaLeft" fmla="*/ 0 w 203760"/>
                <a:gd name="textAreaRight" fmla="*/ 205200 w 203760"/>
                <a:gd name="textAreaTop" fmla="*/ 0 h 171360"/>
                <a:gd name="textAreaBottom" fmla="*/ 172800 h 171360"/>
              </a:gdLst>
              <a:ahLst/>
              <a:cxnLst/>
              <a:rect l="textAreaLeft" t="textAreaTop" r="textAreaRight" b="textAreaBottom"/>
              <a:pathLst>
                <a:path w="8419" h="7096">
                  <a:moveTo>
                    <a:pt x="4508" y="0"/>
                  </a:moveTo>
                  <a:cubicBezTo>
                    <a:pt x="1826" y="0"/>
                    <a:pt x="1" y="3049"/>
                    <a:pt x="1564" y="5475"/>
                  </a:cubicBezTo>
                  <a:cubicBezTo>
                    <a:pt x="2224" y="6495"/>
                    <a:pt x="3354" y="7096"/>
                    <a:pt x="4548" y="7096"/>
                  </a:cubicBezTo>
                  <a:cubicBezTo>
                    <a:pt x="4758" y="7096"/>
                    <a:pt x="4971" y="7077"/>
                    <a:pt x="5183" y="7039"/>
                  </a:cubicBezTo>
                  <a:cubicBezTo>
                    <a:pt x="6589" y="6783"/>
                    <a:pt x="7710" y="5701"/>
                    <a:pt x="8015" y="4305"/>
                  </a:cubicBezTo>
                  <a:cubicBezTo>
                    <a:pt x="8419" y="2387"/>
                    <a:pt x="7209" y="498"/>
                    <a:pt x="5291" y="85"/>
                  </a:cubicBezTo>
                  <a:cubicBezTo>
                    <a:pt x="5024" y="28"/>
                    <a:pt x="4762" y="0"/>
                    <a:pt x="4508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6400" bIns="86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7" name="Google Shape;697;p 3"/>
            <p:cNvSpPr/>
            <p:nvPr/>
          </p:nvSpPr>
          <p:spPr>
            <a:xfrm rot="870600">
              <a:off x="8641440" y="790200"/>
              <a:ext cx="194760" cy="171360"/>
            </a:xfrm>
            <a:custGeom>
              <a:avLst/>
              <a:gdLst>
                <a:gd name="textAreaLeft" fmla="*/ 0 w 194760"/>
                <a:gd name="textAreaRight" fmla="*/ 196200 w 194760"/>
                <a:gd name="textAreaTop" fmla="*/ 0 h 171360"/>
                <a:gd name="textAreaBottom" fmla="*/ 172800 h 171360"/>
              </a:gdLst>
              <a:ahLst/>
              <a:cxnLst/>
              <a:rect l="textAreaLeft" t="textAreaTop" r="textAreaRight" b="textAreaBottom"/>
              <a:pathLst>
                <a:path w="8056" h="7086">
                  <a:moveTo>
                    <a:pt x="4031" y="0"/>
                  </a:moveTo>
                  <a:cubicBezTo>
                    <a:pt x="2660" y="0"/>
                    <a:pt x="1356" y="799"/>
                    <a:pt x="778" y="2132"/>
                  </a:cubicBezTo>
                  <a:cubicBezTo>
                    <a:pt x="1" y="3931"/>
                    <a:pt x="827" y="6016"/>
                    <a:pt x="2617" y="6793"/>
                  </a:cubicBezTo>
                  <a:cubicBezTo>
                    <a:pt x="3076" y="6992"/>
                    <a:pt x="3554" y="7085"/>
                    <a:pt x="4025" y="7085"/>
                  </a:cubicBezTo>
                  <a:cubicBezTo>
                    <a:pt x="5396" y="7085"/>
                    <a:pt x="6700" y="6287"/>
                    <a:pt x="7278" y="4954"/>
                  </a:cubicBezTo>
                  <a:cubicBezTo>
                    <a:pt x="8055" y="3154"/>
                    <a:pt x="7229" y="1069"/>
                    <a:pt x="5439" y="292"/>
                  </a:cubicBezTo>
                  <a:cubicBezTo>
                    <a:pt x="4980" y="94"/>
                    <a:pt x="4502" y="0"/>
                    <a:pt x="4031" y="0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6400" bIns="86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8" name="Google Shape;698;p 3"/>
            <p:cNvSpPr/>
            <p:nvPr/>
          </p:nvSpPr>
          <p:spPr>
            <a:xfrm rot="870600">
              <a:off x="7489440" y="669960"/>
              <a:ext cx="900720" cy="720360"/>
            </a:xfrm>
            <a:custGeom>
              <a:avLst/>
              <a:gdLst>
                <a:gd name="textAreaLeft" fmla="*/ 0 w 900720"/>
                <a:gd name="textAreaRight" fmla="*/ 902160 w 900720"/>
                <a:gd name="textAreaTop" fmla="*/ 0 h 720360"/>
                <a:gd name="textAreaBottom" fmla="*/ 721800 h 720360"/>
              </a:gdLst>
              <a:ahLst/>
              <a:cxnLst/>
              <a:rect l="textAreaLeft" t="textAreaTop" r="textAreaRight" b="textAreaBottom"/>
              <a:pathLst>
                <a:path w="37029" h="29628">
                  <a:moveTo>
                    <a:pt x="17379" y="0"/>
                  </a:moveTo>
                  <a:cubicBezTo>
                    <a:pt x="9792" y="0"/>
                    <a:pt x="3210" y="4442"/>
                    <a:pt x="1741" y="11131"/>
                  </a:cubicBezTo>
                  <a:cubicBezTo>
                    <a:pt x="1" y="19058"/>
                    <a:pt x="6098" y="27132"/>
                    <a:pt x="15363" y="29158"/>
                  </a:cubicBezTo>
                  <a:cubicBezTo>
                    <a:pt x="16809" y="29476"/>
                    <a:pt x="18247" y="29628"/>
                    <a:pt x="19650" y="29628"/>
                  </a:cubicBezTo>
                  <a:cubicBezTo>
                    <a:pt x="27237" y="29628"/>
                    <a:pt x="33819" y="25187"/>
                    <a:pt x="35288" y="18497"/>
                  </a:cubicBezTo>
                  <a:cubicBezTo>
                    <a:pt x="37029" y="10580"/>
                    <a:pt x="30931" y="2506"/>
                    <a:pt x="21667" y="470"/>
                  </a:cubicBezTo>
                  <a:cubicBezTo>
                    <a:pt x="20221" y="152"/>
                    <a:pt x="18783" y="0"/>
                    <a:pt x="17379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69" name="Google Shape;699;p 3"/>
            <p:cNvSpPr/>
            <p:nvPr/>
          </p:nvSpPr>
          <p:spPr>
            <a:xfrm rot="870600">
              <a:off x="7517520" y="618480"/>
              <a:ext cx="901080" cy="720720"/>
            </a:xfrm>
            <a:custGeom>
              <a:avLst/>
              <a:gdLst>
                <a:gd name="textAreaLeft" fmla="*/ 0 w 901080"/>
                <a:gd name="textAreaRight" fmla="*/ 902520 w 901080"/>
                <a:gd name="textAreaTop" fmla="*/ 0 h 720720"/>
                <a:gd name="textAreaBottom" fmla="*/ 722160 h 720720"/>
              </a:gdLst>
              <a:ahLst/>
              <a:cxnLst/>
              <a:rect l="textAreaLeft" t="textAreaTop" r="textAreaRight" b="textAreaBottom"/>
              <a:pathLst>
                <a:path w="37039" h="29637">
                  <a:moveTo>
                    <a:pt x="17384" y="0"/>
                  </a:moveTo>
                  <a:cubicBezTo>
                    <a:pt x="9795" y="0"/>
                    <a:pt x="3211" y="4448"/>
                    <a:pt x="1741" y="11130"/>
                  </a:cubicBezTo>
                  <a:cubicBezTo>
                    <a:pt x="1" y="19057"/>
                    <a:pt x="6098" y="27131"/>
                    <a:pt x="15372" y="29167"/>
                  </a:cubicBezTo>
                  <a:cubicBezTo>
                    <a:pt x="16817" y="29485"/>
                    <a:pt x="18253" y="29636"/>
                    <a:pt x="19655" y="29636"/>
                  </a:cubicBezTo>
                  <a:cubicBezTo>
                    <a:pt x="27244" y="29636"/>
                    <a:pt x="33828" y="25189"/>
                    <a:pt x="35298" y="18506"/>
                  </a:cubicBezTo>
                  <a:cubicBezTo>
                    <a:pt x="37038" y="10580"/>
                    <a:pt x="30931" y="2505"/>
                    <a:pt x="21667" y="469"/>
                  </a:cubicBezTo>
                  <a:cubicBezTo>
                    <a:pt x="20222" y="152"/>
                    <a:pt x="18786" y="0"/>
                    <a:pt x="17384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0" name="Google Shape;700;p 3"/>
            <p:cNvSpPr/>
            <p:nvPr/>
          </p:nvSpPr>
          <p:spPr>
            <a:xfrm rot="870600">
              <a:off x="7517520" y="618480"/>
              <a:ext cx="901080" cy="720720"/>
            </a:xfrm>
            <a:custGeom>
              <a:avLst/>
              <a:gdLst>
                <a:gd name="textAreaLeft" fmla="*/ 0 w 901080"/>
                <a:gd name="textAreaRight" fmla="*/ 902520 w 901080"/>
                <a:gd name="textAreaTop" fmla="*/ 0 h 720720"/>
                <a:gd name="textAreaBottom" fmla="*/ 722160 h 720720"/>
              </a:gdLst>
              <a:ahLst/>
              <a:cxnLst/>
              <a:rect l="textAreaLeft" t="textAreaTop" r="textAreaRight" b="textAreaBottom"/>
              <a:pathLst>
                <a:path w="37039" h="29637">
                  <a:moveTo>
                    <a:pt x="17384" y="0"/>
                  </a:moveTo>
                  <a:cubicBezTo>
                    <a:pt x="9795" y="0"/>
                    <a:pt x="3211" y="4448"/>
                    <a:pt x="1741" y="11130"/>
                  </a:cubicBezTo>
                  <a:cubicBezTo>
                    <a:pt x="1" y="19057"/>
                    <a:pt x="6098" y="27131"/>
                    <a:pt x="15372" y="29167"/>
                  </a:cubicBezTo>
                  <a:cubicBezTo>
                    <a:pt x="16817" y="29485"/>
                    <a:pt x="18253" y="29636"/>
                    <a:pt x="19655" y="29636"/>
                  </a:cubicBezTo>
                  <a:cubicBezTo>
                    <a:pt x="27244" y="29636"/>
                    <a:pt x="33828" y="25189"/>
                    <a:pt x="35298" y="18506"/>
                  </a:cubicBezTo>
                  <a:cubicBezTo>
                    <a:pt x="37038" y="10580"/>
                    <a:pt x="30931" y="2505"/>
                    <a:pt x="21667" y="469"/>
                  </a:cubicBezTo>
                  <a:cubicBezTo>
                    <a:pt x="20222" y="152"/>
                    <a:pt x="18786" y="0"/>
                    <a:pt x="17384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1" name="Google Shape;701;p 3"/>
            <p:cNvSpPr/>
            <p:nvPr/>
          </p:nvSpPr>
          <p:spPr>
            <a:xfrm rot="870600">
              <a:off x="7902360" y="660240"/>
              <a:ext cx="186840" cy="173160"/>
            </a:xfrm>
            <a:custGeom>
              <a:avLst/>
              <a:gdLst>
                <a:gd name="textAreaLeft" fmla="*/ 0 w 186840"/>
                <a:gd name="textAreaRight" fmla="*/ 188280 w 186840"/>
                <a:gd name="textAreaTop" fmla="*/ 0 h 173160"/>
                <a:gd name="textAreaBottom" fmla="*/ 174600 h 173160"/>
              </a:gdLst>
              <a:ahLst/>
              <a:cxnLst/>
              <a:rect l="textAreaLeft" t="textAreaTop" r="textAreaRight" b="textAreaBottom"/>
              <a:pathLst>
                <a:path w="7731" h="7168">
                  <a:moveTo>
                    <a:pt x="3750" y="0"/>
                  </a:moveTo>
                  <a:cubicBezTo>
                    <a:pt x="3570" y="0"/>
                    <a:pt x="3394" y="6"/>
                    <a:pt x="3226" y="15"/>
                  </a:cubicBezTo>
                  <a:cubicBezTo>
                    <a:pt x="1741" y="104"/>
                    <a:pt x="50" y="782"/>
                    <a:pt x="10" y="2503"/>
                  </a:cubicBezTo>
                  <a:cubicBezTo>
                    <a:pt x="0" y="2995"/>
                    <a:pt x="89" y="3487"/>
                    <a:pt x="286" y="3939"/>
                  </a:cubicBezTo>
                  <a:cubicBezTo>
                    <a:pt x="315" y="4018"/>
                    <a:pt x="354" y="4097"/>
                    <a:pt x="384" y="4166"/>
                  </a:cubicBezTo>
                  <a:cubicBezTo>
                    <a:pt x="807" y="5001"/>
                    <a:pt x="1515" y="5700"/>
                    <a:pt x="2282" y="6260"/>
                  </a:cubicBezTo>
                  <a:cubicBezTo>
                    <a:pt x="2833" y="6664"/>
                    <a:pt x="3433" y="7027"/>
                    <a:pt x="4102" y="7136"/>
                  </a:cubicBezTo>
                  <a:cubicBezTo>
                    <a:pt x="4235" y="7157"/>
                    <a:pt x="4367" y="7167"/>
                    <a:pt x="4496" y="7167"/>
                  </a:cubicBezTo>
                  <a:cubicBezTo>
                    <a:pt x="5494" y="7167"/>
                    <a:pt x="6368" y="6557"/>
                    <a:pt x="6934" y="5739"/>
                  </a:cubicBezTo>
                  <a:cubicBezTo>
                    <a:pt x="7121" y="5464"/>
                    <a:pt x="7278" y="5159"/>
                    <a:pt x="7396" y="4854"/>
                  </a:cubicBezTo>
                  <a:cubicBezTo>
                    <a:pt x="7642" y="4205"/>
                    <a:pt x="7731" y="3507"/>
                    <a:pt x="7662" y="2818"/>
                  </a:cubicBezTo>
                  <a:cubicBezTo>
                    <a:pt x="7652" y="2730"/>
                    <a:pt x="7642" y="2641"/>
                    <a:pt x="7622" y="2553"/>
                  </a:cubicBezTo>
                  <a:cubicBezTo>
                    <a:pt x="7544" y="2022"/>
                    <a:pt x="7318" y="1520"/>
                    <a:pt x="6983" y="1107"/>
                  </a:cubicBezTo>
                  <a:cubicBezTo>
                    <a:pt x="6253" y="223"/>
                    <a:pt x="4898" y="0"/>
                    <a:pt x="3750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7120" bIns="871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2" name="Google Shape;702;p 3"/>
            <p:cNvSpPr/>
            <p:nvPr/>
          </p:nvSpPr>
          <p:spPr>
            <a:xfrm rot="870600">
              <a:off x="7677720" y="703800"/>
              <a:ext cx="207360" cy="169920"/>
            </a:xfrm>
            <a:custGeom>
              <a:avLst/>
              <a:gdLst>
                <a:gd name="textAreaLeft" fmla="*/ 0 w 207360"/>
                <a:gd name="textAreaRight" fmla="*/ 208800 w 207360"/>
                <a:gd name="textAreaTop" fmla="*/ 0 h 169920"/>
                <a:gd name="textAreaBottom" fmla="*/ 171360 h 169920"/>
              </a:gdLst>
              <a:ahLst/>
              <a:cxnLst/>
              <a:rect l="textAreaLeft" t="textAreaTop" r="textAreaRight" b="textAreaBottom"/>
              <a:pathLst>
                <a:path w="8577" h="7026">
                  <a:moveTo>
                    <a:pt x="5104" y="1"/>
                  </a:moveTo>
                  <a:cubicBezTo>
                    <a:pt x="3923" y="1"/>
                    <a:pt x="2732" y="871"/>
                    <a:pt x="1928" y="1630"/>
                  </a:cubicBezTo>
                  <a:cubicBezTo>
                    <a:pt x="856" y="2653"/>
                    <a:pt x="1" y="4265"/>
                    <a:pt x="1073" y="5603"/>
                  </a:cubicBezTo>
                  <a:cubicBezTo>
                    <a:pt x="1840" y="6547"/>
                    <a:pt x="2932" y="6931"/>
                    <a:pt x="4082" y="7009"/>
                  </a:cubicBezTo>
                  <a:cubicBezTo>
                    <a:pt x="4171" y="7019"/>
                    <a:pt x="4249" y="7019"/>
                    <a:pt x="4338" y="7019"/>
                  </a:cubicBezTo>
                  <a:cubicBezTo>
                    <a:pt x="4464" y="7023"/>
                    <a:pt x="4591" y="7026"/>
                    <a:pt x="4716" y="7026"/>
                  </a:cubicBezTo>
                  <a:cubicBezTo>
                    <a:pt x="4894" y="7026"/>
                    <a:pt x="5070" y="7021"/>
                    <a:pt x="5243" y="7009"/>
                  </a:cubicBezTo>
                  <a:cubicBezTo>
                    <a:pt x="5921" y="6960"/>
                    <a:pt x="6620" y="6852"/>
                    <a:pt x="7200" y="6498"/>
                  </a:cubicBezTo>
                  <a:cubicBezTo>
                    <a:pt x="8203" y="5898"/>
                    <a:pt x="8577" y="4738"/>
                    <a:pt x="8459" y="3607"/>
                  </a:cubicBezTo>
                  <a:cubicBezTo>
                    <a:pt x="8370" y="2751"/>
                    <a:pt x="8026" y="1935"/>
                    <a:pt x="7475" y="1276"/>
                  </a:cubicBezTo>
                  <a:cubicBezTo>
                    <a:pt x="7416" y="1207"/>
                    <a:pt x="7367" y="1138"/>
                    <a:pt x="7308" y="1079"/>
                  </a:cubicBezTo>
                  <a:cubicBezTo>
                    <a:pt x="6816" y="558"/>
                    <a:pt x="6197" y="155"/>
                    <a:pt x="5508" y="37"/>
                  </a:cubicBezTo>
                  <a:cubicBezTo>
                    <a:pt x="5374" y="12"/>
                    <a:pt x="5239" y="1"/>
                    <a:pt x="5104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5680" bIns="85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3" name="Google Shape;703;p 3"/>
            <p:cNvSpPr/>
            <p:nvPr/>
          </p:nvSpPr>
          <p:spPr>
            <a:xfrm rot="870600">
              <a:off x="7634160" y="927720"/>
              <a:ext cx="230040" cy="189000"/>
            </a:xfrm>
            <a:custGeom>
              <a:avLst/>
              <a:gdLst>
                <a:gd name="textAreaLeft" fmla="*/ 0 w 230040"/>
                <a:gd name="textAreaRight" fmla="*/ 231480 w 230040"/>
                <a:gd name="textAreaTop" fmla="*/ 0 h 189000"/>
                <a:gd name="textAreaBottom" fmla="*/ 190440 h 189000"/>
              </a:gdLst>
              <a:ahLst/>
              <a:cxnLst/>
              <a:rect l="textAreaLeft" t="textAreaTop" r="textAreaRight" b="textAreaBottom"/>
              <a:pathLst>
                <a:path w="9505" h="7812">
                  <a:moveTo>
                    <a:pt x="4787" y="0"/>
                  </a:moveTo>
                  <a:cubicBezTo>
                    <a:pt x="4367" y="0"/>
                    <a:pt x="3947" y="26"/>
                    <a:pt x="3544" y="87"/>
                  </a:cubicBezTo>
                  <a:cubicBezTo>
                    <a:pt x="3465" y="97"/>
                    <a:pt x="3387" y="107"/>
                    <a:pt x="3298" y="126"/>
                  </a:cubicBezTo>
                  <a:cubicBezTo>
                    <a:pt x="2000" y="372"/>
                    <a:pt x="918" y="1031"/>
                    <a:pt x="633" y="2447"/>
                  </a:cubicBezTo>
                  <a:cubicBezTo>
                    <a:pt x="0" y="5699"/>
                    <a:pt x="3231" y="7812"/>
                    <a:pt x="5584" y="7812"/>
                  </a:cubicBezTo>
                  <a:cubicBezTo>
                    <a:pt x="6155" y="7812"/>
                    <a:pt x="6675" y="7687"/>
                    <a:pt x="7075" y="7424"/>
                  </a:cubicBezTo>
                  <a:cubicBezTo>
                    <a:pt x="7154" y="7375"/>
                    <a:pt x="7222" y="7325"/>
                    <a:pt x="7281" y="7266"/>
                  </a:cubicBezTo>
                  <a:lnTo>
                    <a:pt x="7301" y="7257"/>
                  </a:lnTo>
                  <a:cubicBezTo>
                    <a:pt x="8501" y="6165"/>
                    <a:pt x="9179" y="4119"/>
                    <a:pt x="9386" y="2575"/>
                  </a:cubicBezTo>
                  <a:cubicBezTo>
                    <a:pt x="9504" y="1513"/>
                    <a:pt x="8806" y="549"/>
                    <a:pt x="7763" y="343"/>
                  </a:cubicBezTo>
                  <a:cubicBezTo>
                    <a:pt x="6931" y="166"/>
                    <a:pt x="5855" y="0"/>
                    <a:pt x="4787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4" name="Google Shape;704;p 3"/>
            <p:cNvSpPr/>
            <p:nvPr/>
          </p:nvSpPr>
          <p:spPr>
            <a:xfrm rot="870600">
              <a:off x="7876800" y="1088640"/>
              <a:ext cx="216360" cy="216720"/>
            </a:xfrm>
            <a:custGeom>
              <a:avLst/>
              <a:gdLst>
                <a:gd name="textAreaLeft" fmla="*/ 0 w 216360"/>
                <a:gd name="textAreaRight" fmla="*/ 217800 w 216360"/>
                <a:gd name="textAreaTop" fmla="*/ 0 h 216720"/>
                <a:gd name="textAreaBottom" fmla="*/ 218160 h 216720"/>
              </a:gdLst>
              <a:ahLst/>
              <a:cxnLst/>
              <a:rect l="textAreaLeft" t="textAreaTop" r="textAreaRight" b="textAreaBottom"/>
              <a:pathLst>
                <a:path w="8934" h="8948">
                  <a:moveTo>
                    <a:pt x="4062" y="0"/>
                  </a:moveTo>
                  <a:cubicBezTo>
                    <a:pt x="3454" y="0"/>
                    <a:pt x="2856" y="272"/>
                    <a:pt x="2460" y="783"/>
                  </a:cubicBezTo>
                  <a:cubicBezTo>
                    <a:pt x="1565" y="1914"/>
                    <a:pt x="365" y="3684"/>
                    <a:pt x="119" y="5327"/>
                  </a:cubicBezTo>
                  <a:cubicBezTo>
                    <a:pt x="99" y="5415"/>
                    <a:pt x="90" y="5494"/>
                    <a:pt x="90" y="5582"/>
                  </a:cubicBezTo>
                  <a:cubicBezTo>
                    <a:pt x="1" y="6526"/>
                    <a:pt x="276" y="7421"/>
                    <a:pt x="1132" y="8090"/>
                  </a:cubicBezTo>
                  <a:cubicBezTo>
                    <a:pt x="1915" y="8695"/>
                    <a:pt x="2761" y="8947"/>
                    <a:pt x="3591" y="8947"/>
                  </a:cubicBezTo>
                  <a:cubicBezTo>
                    <a:pt x="6350" y="8947"/>
                    <a:pt x="8934" y="6164"/>
                    <a:pt x="8420" y="4304"/>
                  </a:cubicBezTo>
                  <a:cubicBezTo>
                    <a:pt x="8361" y="4107"/>
                    <a:pt x="8292" y="3910"/>
                    <a:pt x="8213" y="3714"/>
                  </a:cubicBezTo>
                  <a:cubicBezTo>
                    <a:pt x="8174" y="3635"/>
                    <a:pt x="8134" y="3566"/>
                    <a:pt x="8095" y="3488"/>
                  </a:cubicBezTo>
                  <a:cubicBezTo>
                    <a:pt x="7456" y="2229"/>
                    <a:pt x="6236" y="1058"/>
                    <a:pt x="5184" y="340"/>
                  </a:cubicBezTo>
                  <a:cubicBezTo>
                    <a:pt x="4839" y="111"/>
                    <a:pt x="4449" y="0"/>
                    <a:pt x="4062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5" name="Google Shape;705;p 3"/>
            <p:cNvSpPr/>
            <p:nvPr/>
          </p:nvSpPr>
          <p:spPr>
            <a:xfrm rot="870600">
              <a:off x="8101440" y="1041480"/>
              <a:ext cx="230400" cy="200880"/>
            </a:xfrm>
            <a:custGeom>
              <a:avLst/>
              <a:gdLst>
                <a:gd name="textAreaLeft" fmla="*/ 0 w 230400"/>
                <a:gd name="textAreaRight" fmla="*/ 231840 w 230400"/>
                <a:gd name="textAreaTop" fmla="*/ 0 h 200880"/>
                <a:gd name="textAreaBottom" fmla="*/ 202320 h 200880"/>
              </a:gdLst>
              <a:ahLst/>
              <a:cxnLst/>
              <a:rect l="textAreaLeft" t="textAreaTop" r="textAreaRight" b="textAreaBottom"/>
              <a:pathLst>
                <a:path w="9521" h="8301">
                  <a:moveTo>
                    <a:pt x="3145" y="1"/>
                  </a:moveTo>
                  <a:cubicBezTo>
                    <a:pt x="2240" y="1"/>
                    <a:pt x="1352" y="264"/>
                    <a:pt x="590" y="775"/>
                  </a:cubicBezTo>
                  <a:cubicBezTo>
                    <a:pt x="344" y="942"/>
                    <a:pt x="177" y="1207"/>
                    <a:pt x="157" y="1512"/>
                  </a:cubicBezTo>
                  <a:cubicBezTo>
                    <a:pt x="0" y="3115"/>
                    <a:pt x="649" y="4768"/>
                    <a:pt x="1515" y="6036"/>
                  </a:cubicBezTo>
                  <a:cubicBezTo>
                    <a:pt x="1564" y="6105"/>
                    <a:pt x="1613" y="6184"/>
                    <a:pt x="1672" y="6253"/>
                  </a:cubicBezTo>
                  <a:cubicBezTo>
                    <a:pt x="2528" y="7453"/>
                    <a:pt x="3560" y="8259"/>
                    <a:pt x="4200" y="8298"/>
                  </a:cubicBezTo>
                  <a:cubicBezTo>
                    <a:pt x="4227" y="8300"/>
                    <a:pt x="4254" y="8300"/>
                    <a:pt x="4282" y="8300"/>
                  </a:cubicBezTo>
                  <a:cubicBezTo>
                    <a:pt x="6769" y="8300"/>
                    <a:pt x="9520" y="2613"/>
                    <a:pt x="5970" y="755"/>
                  </a:cubicBezTo>
                  <a:cubicBezTo>
                    <a:pt x="5340" y="421"/>
                    <a:pt x="4662" y="194"/>
                    <a:pt x="3973" y="76"/>
                  </a:cubicBezTo>
                  <a:cubicBezTo>
                    <a:pt x="3885" y="57"/>
                    <a:pt x="3806" y="47"/>
                    <a:pt x="3727" y="37"/>
                  </a:cubicBezTo>
                  <a:cubicBezTo>
                    <a:pt x="3533" y="13"/>
                    <a:pt x="3339" y="1"/>
                    <a:pt x="3145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6" name="Google Shape;706;p 3"/>
            <p:cNvSpPr/>
            <p:nvPr/>
          </p:nvSpPr>
          <p:spPr>
            <a:xfrm rot="870600">
              <a:off x="8100000" y="819000"/>
              <a:ext cx="207360" cy="171720"/>
            </a:xfrm>
            <a:custGeom>
              <a:avLst/>
              <a:gdLst>
                <a:gd name="textAreaLeft" fmla="*/ 0 w 207360"/>
                <a:gd name="textAreaRight" fmla="*/ 208800 w 207360"/>
                <a:gd name="textAreaTop" fmla="*/ 0 h 171720"/>
                <a:gd name="textAreaBottom" fmla="*/ 173160 h 171720"/>
              </a:gdLst>
              <a:ahLst/>
              <a:cxnLst/>
              <a:rect l="textAreaLeft" t="textAreaTop" r="textAreaRight" b="textAreaBottom"/>
              <a:pathLst>
                <a:path w="8567" h="7106">
                  <a:moveTo>
                    <a:pt x="3136" y="1"/>
                  </a:moveTo>
                  <a:cubicBezTo>
                    <a:pt x="2809" y="1"/>
                    <a:pt x="2517" y="63"/>
                    <a:pt x="2253" y="174"/>
                  </a:cubicBezTo>
                  <a:cubicBezTo>
                    <a:pt x="2164" y="214"/>
                    <a:pt x="2076" y="253"/>
                    <a:pt x="1997" y="302"/>
                  </a:cubicBezTo>
                  <a:cubicBezTo>
                    <a:pt x="610" y="1099"/>
                    <a:pt x="158" y="3253"/>
                    <a:pt x="40" y="4128"/>
                  </a:cubicBezTo>
                  <a:cubicBezTo>
                    <a:pt x="1" y="4374"/>
                    <a:pt x="40" y="4629"/>
                    <a:pt x="148" y="4865"/>
                  </a:cubicBezTo>
                  <a:cubicBezTo>
                    <a:pt x="875" y="6275"/>
                    <a:pt x="2675" y="7105"/>
                    <a:pt x="4360" y="7105"/>
                  </a:cubicBezTo>
                  <a:cubicBezTo>
                    <a:pt x="4955" y="7105"/>
                    <a:pt x="5535" y="7001"/>
                    <a:pt x="6049" y="6783"/>
                  </a:cubicBezTo>
                  <a:cubicBezTo>
                    <a:pt x="6137" y="6744"/>
                    <a:pt x="6216" y="6704"/>
                    <a:pt x="6295" y="6665"/>
                  </a:cubicBezTo>
                  <a:cubicBezTo>
                    <a:pt x="6373" y="6626"/>
                    <a:pt x="6462" y="6577"/>
                    <a:pt x="6541" y="6527"/>
                  </a:cubicBezTo>
                  <a:cubicBezTo>
                    <a:pt x="8567" y="5229"/>
                    <a:pt x="7878" y="1374"/>
                    <a:pt x="4151" y="174"/>
                  </a:cubicBezTo>
                  <a:cubicBezTo>
                    <a:pt x="3779" y="55"/>
                    <a:pt x="3443" y="1"/>
                    <a:pt x="3136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6400" bIns="86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7" name="Google Shape;707;p 3"/>
            <p:cNvSpPr/>
            <p:nvPr/>
          </p:nvSpPr>
          <p:spPr>
            <a:xfrm rot="870600">
              <a:off x="7918560" y="895320"/>
              <a:ext cx="146520" cy="125280"/>
            </a:xfrm>
            <a:custGeom>
              <a:avLst/>
              <a:gdLst>
                <a:gd name="textAreaLeft" fmla="*/ 0 w 146520"/>
                <a:gd name="textAreaRight" fmla="*/ 147960 w 146520"/>
                <a:gd name="textAreaTop" fmla="*/ 0 h 125280"/>
                <a:gd name="textAreaBottom" fmla="*/ 126720 h 125280"/>
              </a:gdLst>
              <a:ahLst/>
              <a:cxnLst/>
              <a:rect l="textAreaLeft" t="textAreaTop" r="textAreaRight" b="textAreaBottom"/>
              <a:pathLst>
                <a:path w="6069" h="5196">
                  <a:moveTo>
                    <a:pt x="3473" y="0"/>
                  </a:moveTo>
                  <a:cubicBezTo>
                    <a:pt x="1161" y="0"/>
                    <a:pt x="1" y="2793"/>
                    <a:pt x="1643" y="4426"/>
                  </a:cubicBezTo>
                  <a:cubicBezTo>
                    <a:pt x="2172" y="4958"/>
                    <a:pt x="2823" y="5196"/>
                    <a:pt x="3461" y="5196"/>
                  </a:cubicBezTo>
                  <a:cubicBezTo>
                    <a:pt x="4792" y="5196"/>
                    <a:pt x="6069" y="4159"/>
                    <a:pt x="6069" y="2597"/>
                  </a:cubicBezTo>
                  <a:cubicBezTo>
                    <a:pt x="6069" y="1161"/>
                    <a:pt x="4908" y="0"/>
                    <a:pt x="3473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63360" bIns="63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8" name="Google Shape;708;p 3"/>
            <p:cNvSpPr/>
            <p:nvPr/>
          </p:nvSpPr>
          <p:spPr>
            <a:xfrm rot="870600">
              <a:off x="7735680" y="722520"/>
              <a:ext cx="497160" cy="498240"/>
            </a:xfrm>
            <a:custGeom>
              <a:avLst/>
              <a:gdLst>
                <a:gd name="textAreaLeft" fmla="*/ 0 w 497160"/>
                <a:gd name="textAreaRight" fmla="*/ 498600 w 497160"/>
                <a:gd name="textAreaTop" fmla="*/ 0 h 498240"/>
                <a:gd name="textAreaBottom" fmla="*/ 499680 h 498240"/>
              </a:gdLst>
              <a:ahLst/>
              <a:cxnLst/>
              <a:rect l="textAreaLeft" t="textAreaTop" r="textAreaRight" b="textAreaBottom"/>
              <a:pathLst>
                <a:path w="20457" h="20507">
                  <a:moveTo>
                    <a:pt x="10218" y="1"/>
                  </a:moveTo>
                  <a:cubicBezTo>
                    <a:pt x="8291" y="1"/>
                    <a:pt x="6412" y="542"/>
                    <a:pt x="4780" y="1565"/>
                  </a:cubicBezTo>
                  <a:cubicBezTo>
                    <a:pt x="4819" y="1653"/>
                    <a:pt x="4849" y="1722"/>
                    <a:pt x="4888" y="1801"/>
                  </a:cubicBezTo>
                  <a:cubicBezTo>
                    <a:pt x="6493" y="787"/>
                    <a:pt x="8335" y="260"/>
                    <a:pt x="10208" y="260"/>
                  </a:cubicBezTo>
                  <a:cubicBezTo>
                    <a:pt x="10860" y="260"/>
                    <a:pt x="11515" y="324"/>
                    <a:pt x="12166" y="453"/>
                  </a:cubicBezTo>
                  <a:cubicBezTo>
                    <a:pt x="12156" y="355"/>
                    <a:pt x="12136" y="266"/>
                    <a:pt x="12126" y="178"/>
                  </a:cubicBezTo>
                  <a:cubicBezTo>
                    <a:pt x="11497" y="60"/>
                    <a:pt x="10858" y="1"/>
                    <a:pt x="10218" y="1"/>
                  </a:cubicBezTo>
                  <a:close/>
                  <a:moveTo>
                    <a:pt x="16287" y="1997"/>
                  </a:moveTo>
                  <a:cubicBezTo>
                    <a:pt x="16198" y="2027"/>
                    <a:pt x="16110" y="2066"/>
                    <a:pt x="16031" y="2115"/>
                  </a:cubicBezTo>
                  <a:cubicBezTo>
                    <a:pt x="18185" y="3659"/>
                    <a:pt x="19640" y="5990"/>
                    <a:pt x="20083" y="8596"/>
                  </a:cubicBezTo>
                  <a:cubicBezTo>
                    <a:pt x="20171" y="8567"/>
                    <a:pt x="20250" y="8527"/>
                    <a:pt x="20329" y="8488"/>
                  </a:cubicBezTo>
                  <a:cubicBezTo>
                    <a:pt x="19866" y="5882"/>
                    <a:pt x="18421" y="3551"/>
                    <a:pt x="16287" y="1997"/>
                  </a:cubicBezTo>
                  <a:close/>
                  <a:moveTo>
                    <a:pt x="3334" y="2676"/>
                  </a:moveTo>
                  <a:cubicBezTo>
                    <a:pt x="1623" y="4220"/>
                    <a:pt x="482" y="6315"/>
                    <a:pt x="108" y="8596"/>
                  </a:cubicBezTo>
                  <a:cubicBezTo>
                    <a:pt x="197" y="8606"/>
                    <a:pt x="275" y="8606"/>
                    <a:pt x="364" y="8606"/>
                  </a:cubicBezTo>
                  <a:cubicBezTo>
                    <a:pt x="738" y="6393"/>
                    <a:pt x="1839" y="4367"/>
                    <a:pt x="3501" y="2863"/>
                  </a:cubicBezTo>
                  <a:cubicBezTo>
                    <a:pt x="3442" y="2794"/>
                    <a:pt x="3393" y="2735"/>
                    <a:pt x="3334" y="2676"/>
                  </a:cubicBezTo>
                  <a:close/>
                  <a:moveTo>
                    <a:pt x="20211" y="10524"/>
                  </a:moveTo>
                  <a:cubicBezTo>
                    <a:pt x="20152" y="12707"/>
                    <a:pt x="19375" y="14812"/>
                    <a:pt x="17998" y="16513"/>
                  </a:cubicBezTo>
                  <a:cubicBezTo>
                    <a:pt x="18047" y="16592"/>
                    <a:pt x="18106" y="16661"/>
                    <a:pt x="18155" y="16730"/>
                  </a:cubicBezTo>
                  <a:cubicBezTo>
                    <a:pt x="19581" y="14989"/>
                    <a:pt x="20397" y="12815"/>
                    <a:pt x="20456" y="10563"/>
                  </a:cubicBezTo>
                  <a:cubicBezTo>
                    <a:pt x="20378" y="10544"/>
                    <a:pt x="20299" y="10534"/>
                    <a:pt x="20220" y="10524"/>
                  </a:cubicBezTo>
                  <a:close/>
                  <a:moveTo>
                    <a:pt x="246" y="10868"/>
                  </a:moveTo>
                  <a:cubicBezTo>
                    <a:pt x="157" y="10888"/>
                    <a:pt x="79" y="10898"/>
                    <a:pt x="0" y="10917"/>
                  </a:cubicBezTo>
                  <a:cubicBezTo>
                    <a:pt x="177" y="13769"/>
                    <a:pt x="1554" y="16415"/>
                    <a:pt x="3777" y="18205"/>
                  </a:cubicBezTo>
                  <a:cubicBezTo>
                    <a:pt x="3846" y="18166"/>
                    <a:pt x="3914" y="18116"/>
                    <a:pt x="3983" y="18057"/>
                  </a:cubicBezTo>
                  <a:cubicBezTo>
                    <a:pt x="1780" y="16297"/>
                    <a:pt x="423" y="13681"/>
                    <a:pt x="246" y="10868"/>
                  </a:cubicBezTo>
                  <a:close/>
                  <a:moveTo>
                    <a:pt x="16257" y="18215"/>
                  </a:moveTo>
                  <a:cubicBezTo>
                    <a:pt x="14511" y="19545"/>
                    <a:pt x="12388" y="20248"/>
                    <a:pt x="10227" y="20248"/>
                  </a:cubicBezTo>
                  <a:cubicBezTo>
                    <a:pt x="9576" y="20248"/>
                    <a:pt x="8920" y="20184"/>
                    <a:pt x="8271" y="20054"/>
                  </a:cubicBezTo>
                  <a:cubicBezTo>
                    <a:pt x="8261" y="20142"/>
                    <a:pt x="8252" y="20231"/>
                    <a:pt x="8242" y="20310"/>
                  </a:cubicBezTo>
                  <a:cubicBezTo>
                    <a:pt x="8891" y="20437"/>
                    <a:pt x="9560" y="20506"/>
                    <a:pt x="10218" y="20506"/>
                  </a:cubicBezTo>
                  <a:cubicBezTo>
                    <a:pt x="12441" y="20506"/>
                    <a:pt x="14595" y="19788"/>
                    <a:pt x="16365" y="18451"/>
                  </a:cubicBezTo>
                  <a:cubicBezTo>
                    <a:pt x="16336" y="18372"/>
                    <a:pt x="16296" y="18293"/>
                    <a:pt x="16257" y="18215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79" name="Google Shape;709;p 3"/>
            <p:cNvSpPr/>
            <p:nvPr/>
          </p:nvSpPr>
          <p:spPr>
            <a:xfrm rot="870600">
              <a:off x="8298000" y="1200600"/>
              <a:ext cx="293760" cy="203040"/>
            </a:xfrm>
            <a:custGeom>
              <a:avLst/>
              <a:gdLst>
                <a:gd name="textAreaLeft" fmla="*/ 0 w 293760"/>
                <a:gd name="textAreaRight" fmla="*/ 295200 w 293760"/>
                <a:gd name="textAreaTop" fmla="*/ 0 h 203040"/>
                <a:gd name="textAreaBottom" fmla="*/ 204480 h 203040"/>
              </a:gdLst>
              <a:ahLst/>
              <a:cxnLst/>
              <a:rect l="textAreaLeft" t="textAreaTop" r="textAreaRight" b="textAreaBottom"/>
              <a:pathLst>
                <a:path w="12117" h="8390">
                  <a:moveTo>
                    <a:pt x="7770" y="827"/>
                  </a:moveTo>
                  <a:cubicBezTo>
                    <a:pt x="8291" y="827"/>
                    <a:pt x="8842" y="1181"/>
                    <a:pt x="9117" y="1702"/>
                  </a:cubicBezTo>
                  <a:cubicBezTo>
                    <a:pt x="9344" y="2174"/>
                    <a:pt x="9403" y="2696"/>
                    <a:pt x="9304" y="3207"/>
                  </a:cubicBezTo>
                  <a:cubicBezTo>
                    <a:pt x="9166" y="3229"/>
                    <a:pt x="9031" y="3242"/>
                    <a:pt x="8896" y="3242"/>
                  </a:cubicBezTo>
                  <a:cubicBezTo>
                    <a:pt x="8790" y="3242"/>
                    <a:pt x="8684" y="3234"/>
                    <a:pt x="8576" y="3217"/>
                  </a:cubicBezTo>
                  <a:cubicBezTo>
                    <a:pt x="7721" y="3099"/>
                    <a:pt x="7013" y="2381"/>
                    <a:pt x="6963" y="1594"/>
                  </a:cubicBezTo>
                  <a:cubicBezTo>
                    <a:pt x="6954" y="1466"/>
                    <a:pt x="6963" y="1338"/>
                    <a:pt x="7013" y="1220"/>
                  </a:cubicBezTo>
                  <a:cubicBezTo>
                    <a:pt x="7121" y="984"/>
                    <a:pt x="7396" y="866"/>
                    <a:pt x="7613" y="837"/>
                  </a:cubicBezTo>
                  <a:cubicBezTo>
                    <a:pt x="7662" y="837"/>
                    <a:pt x="7711" y="827"/>
                    <a:pt x="7770" y="827"/>
                  </a:cubicBezTo>
                  <a:close/>
                  <a:moveTo>
                    <a:pt x="3944" y="4053"/>
                  </a:moveTo>
                  <a:cubicBezTo>
                    <a:pt x="4131" y="4053"/>
                    <a:pt x="4318" y="4092"/>
                    <a:pt x="4485" y="4181"/>
                  </a:cubicBezTo>
                  <a:cubicBezTo>
                    <a:pt x="5134" y="4525"/>
                    <a:pt x="5488" y="5341"/>
                    <a:pt x="5410" y="6118"/>
                  </a:cubicBezTo>
                  <a:cubicBezTo>
                    <a:pt x="4800" y="6059"/>
                    <a:pt x="4210" y="5843"/>
                    <a:pt x="3708" y="5498"/>
                  </a:cubicBezTo>
                  <a:cubicBezTo>
                    <a:pt x="3511" y="5371"/>
                    <a:pt x="3069" y="5007"/>
                    <a:pt x="3138" y="4584"/>
                  </a:cubicBezTo>
                  <a:cubicBezTo>
                    <a:pt x="3167" y="4397"/>
                    <a:pt x="3285" y="4240"/>
                    <a:pt x="3462" y="4161"/>
                  </a:cubicBezTo>
                  <a:cubicBezTo>
                    <a:pt x="3610" y="4092"/>
                    <a:pt x="3777" y="4053"/>
                    <a:pt x="3944" y="4053"/>
                  </a:cubicBezTo>
                  <a:close/>
                  <a:moveTo>
                    <a:pt x="11871" y="1"/>
                  </a:moveTo>
                  <a:cubicBezTo>
                    <a:pt x="11724" y="955"/>
                    <a:pt x="11369" y="1761"/>
                    <a:pt x="10848" y="2332"/>
                  </a:cubicBezTo>
                  <a:cubicBezTo>
                    <a:pt x="10504" y="2705"/>
                    <a:pt x="10061" y="2991"/>
                    <a:pt x="9570" y="3138"/>
                  </a:cubicBezTo>
                  <a:cubicBezTo>
                    <a:pt x="9658" y="2617"/>
                    <a:pt x="9580" y="2076"/>
                    <a:pt x="9344" y="1594"/>
                  </a:cubicBezTo>
                  <a:cubicBezTo>
                    <a:pt x="9021" y="977"/>
                    <a:pt x="8398" y="579"/>
                    <a:pt x="7770" y="579"/>
                  </a:cubicBezTo>
                  <a:cubicBezTo>
                    <a:pt x="7707" y="579"/>
                    <a:pt x="7645" y="583"/>
                    <a:pt x="7583" y="591"/>
                  </a:cubicBezTo>
                  <a:cubicBezTo>
                    <a:pt x="7249" y="620"/>
                    <a:pt x="6944" y="817"/>
                    <a:pt x="6786" y="1112"/>
                  </a:cubicBezTo>
                  <a:cubicBezTo>
                    <a:pt x="6727" y="1270"/>
                    <a:pt x="6698" y="1437"/>
                    <a:pt x="6718" y="1604"/>
                  </a:cubicBezTo>
                  <a:cubicBezTo>
                    <a:pt x="6777" y="2509"/>
                    <a:pt x="7583" y="3335"/>
                    <a:pt x="8547" y="3473"/>
                  </a:cubicBezTo>
                  <a:cubicBezTo>
                    <a:pt x="8665" y="3487"/>
                    <a:pt x="8780" y="3495"/>
                    <a:pt x="8896" y="3495"/>
                  </a:cubicBezTo>
                  <a:cubicBezTo>
                    <a:pt x="9012" y="3495"/>
                    <a:pt x="9127" y="3487"/>
                    <a:pt x="9245" y="3473"/>
                  </a:cubicBezTo>
                  <a:lnTo>
                    <a:pt x="9245" y="3473"/>
                  </a:lnTo>
                  <a:cubicBezTo>
                    <a:pt x="9235" y="3502"/>
                    <a:pt x="9225" y="3532"/>
                    <a:pt x="9216" y="3561"/>
                  </a:cubicBezTo>
                  <a:cubicBezTo>
                    <a:pt x="8881" y="4663"/>
                    <a:pt x="8045" y="5538"/>
                    <a:pt x="6963" y="5931"/>
                  </a:cubicBezTo>
                  <a:cubicBezTo>
                    <a:pt x="6588" y="6062"/>
                    <a:pt x="6205" y="6131"/>
                    <a:pt x="5813" y="6131"/>
                  </a:cubicBezTo>
                  <a:cubicBezTo>
                    <a:pt x="5764" y="6131"/>
                    <a:pt x="5715" y="6130"/>
                    <a:pt x="5665" y="6128"/>
                  </a:cubicBezTo>
                  <a:cubicBezTo>
                    <a:pt x="5754" y="5262"/>
                    <a:pt x="5341" y="4348"/>
                    <a:pt x="4603" y="3954"/>
                  </a:cubicBezTo>
                  <a:cubicBezTo>
                    <a:pt x="4399" y="3852"/>
                    <a:pt x="4179" y="3801"/>
                    <a:pt x="3958" y="3801"/>
                  </a:cubicBezTo>
                  <a:cubicBezTo>
                    <a:pt x="3753" y="3801"/>
                    <a:pt x="3548" y="3845"/>
                    <a:pt x="3354" y="3935"/>
                  </a:cubicBezTo>
                  <a:cubicBezTo>
                    <a:pt x="3108" y="4043"/>
                    <a:pt x="2931" y="4269"/>
                    <a:pt x="2892" y="4544"/>
                  </a:cubicBezTo>
                  <a:cubicBezTo>
                    <a:pt x="2833" y="4938"/>
                    <a:pt x="3079" y="5371"/>
                    <a:pt x="3570" y="5705"/>
                  </a:cubicBezTo>
                  <a:cubicBezTo>
                    <a:pt x="4102" y="6079"/>
                    <a:pt x="4721" y="6305"/>
                    <a:pt x="5370" y="6364"/>
                  </a:cubicBezTo>
                  <a:cubicBezTo>
                    <a:pt x="5341" y="6482"/>
                    <a:pt x="5292" y="6600"/>
                    <a:pt x="5242" y="6708"/>
                  </a:cubicBezTo>
                  <a:cubicBezTo>
                    <a:pt x="4859" y="7564"/>
                    <a:pt x="3895" y="8134"/>
                    <a:pt x="2853" y="8134"/>
                  </a:cubicBezTo>
                  <a:cubicBezTo>
                    <a:pt x="1928" y="8134"/>
                    <a:pt x="954" y="7701"/>
                    <a:pt x="187" y="6934"/>
                  </a:cubicBezTo>
                  <a:lnTo>
                    <a:pt x="0" y="7121"/>
                  </a:lnTo>
                  <a:cubicBezTo>
                    <a:pt x="827" y="7928"/>
                    <a:pt x="1859" y="8390"/>
                    <a:pt x="2853" y="8390"/>
                  </a:cubicBezTo>
                  <a:cubicBezTo>
                    <a:pt x="3993" y="8390"/>
                    <a:pt x="5046" y="7760"/>
                    <a:pt x="5478" y="6816"/>
                  </a:cubicBezTo>
                  <a:cubicBezTo>
                    <a:pt x="5537" y="6679"/>
                    <a:pt x="5587" y="6531"/>
                    <a:pt x="5616" y="6384"/>
                  </a:cubicBezTo>
                  <a:cubicBezTo>
                    <a:pt x="5670" y="6386"/>
                    <a:pt x="5723" y="6387"/>
                    <a:pt x="5777" y="6387"/>
                  </a:cubicBezTo>
                  <a:cubicBezTo>
                    <a:pt x="6205" y="6387"/>
                    <a:pt x="6631" y="6317"/>
                    <a:pt x="7042" y="6177"/>
                  </a:cubicBezTo>
                  <a:cubicBezTo>
                    <a:pt x="8203" y="5754"/>
                    <a:pt x="9098" y="4810"/>
                    <a:pt x="9462" y="3630"/>
                  </a:cubicBezTo>
                  <a:cubicBezTo>
                    <a:pt x="9481" y="3561"/>
                    <a:pt x="9501" y="3492"/>
                    <a:pt x="9511" y="3423"/>
                  </a:cubicBezTo>
                  <a:cubicBezTo>
                    <a:pt x="10101" y="3266"/>
                    <a:pt x="10622" y="2951"/>
                    <a:pt x="11025" y="2499"/>
                  </a:cubicBezTo>
                  <a:cubicBezTo>
                    <a:pt x="11586" y="1889"/>
                    <a:pt x="11960" y="1043"/>
                    <a:pt x="12117" y="40"/>
                  </a:cubicBezTo>
                  <a:lnTo>
                    <a:pt x="11871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0" name="Google Shape;710;p 3"/>
            <p:cNvSpPr/>
            <p:nvPr/>
          </p:nvSpPr>
          <p:spPr>
            <a:xfrm rot="870600">
              <a:off x="8735760" y="789120"/>
              <a:ext cx="114480" cy="224640"/>
            </a:xfrm>
            <a:custGeom>
              <a:avLst/>
              <a:gdLst>
                <a:gd name="textAreaLeft" fmla="*/ 0 w 114480"/>
                <a:gd name="textAreaRight" fmla="*/ 115920 w 114480"/>
                <a:gd name="textAreaTop" fmla="*/ 0 h 224640"/>
                <a:gd name="textAreaBottom" fmla="*/ 226080 h 224640"/>
              </a:gdLst>
              <a:ahLst/>
              <a:cxnLst/>
              <a:rect l="textAreaLeft" t="textAreaTop" r="textAreaRight" b="textAreaBottom"/>
              <a:pathLst>
                <a:path w="4751" h="9285">
                  <a:moveTo>
                    <a:pt x="1456" y="2637"/>
                  </a:moveTo>
                  <a:cubicBezTo>
                    <a:pt x="1997" y="2637"/>
                    <a:pt x="2528" y="2902"/>
                    <a:pt x="2941" y="3286"/>
                  </a:cubicBezTo>
                  <a:cubicBezTo>
                    <a:pt x="2823" y="3620"/>
                    <a:pt x="2607" y="3915"/>
                    <a:pt x="2321" y="4132"/>
                  </a:cubicBezTo>
                  <a:cubicBezTo>
                    <a:pt x="2064" y="4319"/>
                    <a:pt x="1750" y="4413"/>
                    <a:pt x="1448" y="4413"/>
                  </a:cubicBezTo>
                  <a:cubicBezTo>
                    <a:pt x="1116" y="4413"/>
                    <a:pt x="797" y="4299"/>
                    <a:pt x="581" y="4073"/>
                  </a:cubicBezTo>
                  <a:cubicBezTo>
                    <a:pt x="364" y="3866"/>
                    <a:pt x="266" y="3571"/>
                    <a:pt x="335" y="3276"/>
                  </a:cubicBezTo>
                  <a:cubicBezTo>
                    <a:pt x="433" y="2961"/>
                    <a:pt x="748" y="2774"/>
                    <a:pt x="1023" y="2696"/>
                  </a:cubicBezTo>
                  <a:cubicBezTo>
                    <a:pt x="1161" y="2656"/>
                    <a:pt x="1308" y="2637"/>
                    <a:pt x="1456" y="2637"/>
                  </a:cubicBezTo>
                  <a:close/>
                  <a:moveTo>
                    <a:pt x="1407" y="0"/>
                  </a:moveTo>
                  <a:cubicBezTo>
                    <a:pt x="982" y="0"/>
                    <a:pt x="569" y="154"/>
                    <a:pt x="285" y="453"/>
                  </a:cubicBezTo>
                  <a:lnTo>
                    <a:pt x="472" y="630"/>
                  </a:lnTo>
                  <a:cubicBezTo>
                    <a:pt x="701" y="386"/>
                    <a:pt x="1044" y="263"/>
                    <a:pt x="1401" y="263"/>
                  </a:cubicBezTo>
                  <a:cubicBezTo>
                    <a:pt x="1721" y="263"/>
                    <a:pt x="2052" y="362"/>
                    <a:pt x="2321" y="562"/>
                  </a:cubicBezTo>
                  <a:cubicBezTo>
                    <a:pt x="2833" y="945"/>
                    <a:pt x="3138" y="1653"/>
                    <a:pt x="3118" y="2411"/>
                  </a:cubicBezTo>
                  <a:cubicBezTo>
                    <a:pt x="3118" y="2617"/>
                    <a:pt x="3088" y="2824"/>
                    <a:pt x="3029" y="3020"/>
                  </a:cubicBezTo>
                  <a:cubicBezTo>
                    <a:pt x="2579" y="2639"/>
                    <a:pt x="2023" y="2382"/>
                    <a:pt x="1452" y="2382"/>
                  </a:cubicBezTo>
                  <a:cubicBezTo>
                    <a:pt x="1287" y="2382"/>
                    <a:pt x="1120" y="2403"/>
                    <a:pt x="954" y="2450"/>
                  </a:cubicBezTo>
                  <a:cubicBezTo>
                    <a:pt x="522" y="2568"/>
                    <a:pt x="197" y="2853"/>
                    <a:pt x="89" y="3207"/>
                  </a:cubicBezTo>
                  <a:cubicBezTo>
                    <a:pt x="0" y="3581"/>
                    <a:pt x="118" y="3984"/>
                    <a:pt x="394" y="4250"/>
                  </a:cubicBezTo>
                  <a:cubicBezTo>
                    <a:pt x="661" y="4527"/>
                    <a:pt x="1050" y="4668"/>
                    <a:pt x="1452" y="4668"/>
                  </a:cubicBezTo>
                  <a:cubicBezTo>
                    <a:pt x="1806" y="4668"/>
                    <a:pt x="2170" y="4559"/>
                    <a:pt x="2469" y="4338"/>
                  </a:cubicBezTo>
                  <a:cubicBezTo>
                    <a:pt x="2764" y="4112"/>
                    <a:pt x="2990" y="3817"/>
                    <a:pt x="3138" y="3482"/>
                  </a:cubicBezTo>
                  <a:cubicBezTo>
                    <a:pt x="3265" y="3620"/>
                    <a:pt x="3383" y="3778"/>
                    <a:pt x="3482" y="3945"/>
                  </a:cubicBezTo>
                  <a:cubicBezTo>
                    <a:pt x="4475" y="5567"/>
                    <a:pt x="4023" y="7928"/>
                    <a:pt x="2508" y="9088"/>
                  </a:cubicBezTo>
                  <a:lnTo>
                    <a:pt x="2666" y="9285"/>
                  </a:lnTo>
                  <a:cubicBezTo>
                    <a:pt x="4278" y="8056"/>
                    <a:pt x="4750" y="5548"/>
                    <a:pt x="3698" y="3807"/>
                  </a:cubicBezTo>
                  <a:cubicBezTo>
                    <a:pt x="3570" y="3601"/>
                    <a:pt x="3413" y="3404"/>
                    <a:pt x="3236" y="3227"/>
                  </a:cubicBezTo>
                  <a:cubicBezTo>
                    <a:pt x="3324" y="2961"/>
                    <a:pt x="3364" y="2686"/>
                    <a:pt x="3374" y="2420"/>
                  </a:cubicBezTo>
                  <a:cubicBezTo>
                    <a:pt x="3393" y="1565"/>
                    <a:pt x="3059" y="788"/>
                    <a:pt x="2469" y="355"/>
                  </a:cubicBezTo>
                  <a:cubicBezTo>
                    <a:pt x="2157" y="117"/>
                    <a:pt x="1778" y="0"/>
                    <a:pt x="1407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881" name="Google Shape;711;p 3"/>
          <p:cNvGrpSpPr/>
          <p:nvPr/>
        </p:nvGrpSpPr>
        <p:grpSpPr>
          <a:xfrm>
            <a:off x="236520" y="4241520"/>
            <a:ext cx="863280" cy="732240"/>
            <a:chOff x="236520" y="4241520"/>
            <a:chExt cx="863280" cy="732240"/>
          </a:xfrm>
        </p:grpSpPr>
        <p:sp>
          <p:nvSpPr>
            <p:cNvPr id="882" name="Google Shape;712;p 3"/>
            <p:cNvSpPr/>
            <p:nvPr/>
          </p:nvSpPr>
          <p:spPr>
            <a:xfrm>
              <a:off x="237600" y="4241520"/>
              <a:ext cx="862200" cy="731880"/>
            </a:xfrm>
            <a:custGeom>
              <a:avLst/>
              <a:gdLst>
                <a:gd name="textAreaLeft" fmla="*/ 0 w 862200"/>
                <a:gd name="textAreaRight" fmla="*/ 863640 w 862200"/>
                <a:gd name="textAreaTop" fmla="*/ 0 h 731880"/>
                <a:gd name="textAreaBottom" fmla="*/ 733320 h 731880"/>
              </a:gdLst>
              <a:ahLst/>
              <a:cxnLst/>
              <a:rect l="textAreaLeft" t="textAreaTop" r="textAreaRight" b="textAreaBottom"/>
              <a:pathLst>
                <a:path w="46972" h="39887">
                  <a:moveTo>
                    <a:pt x="22449" y="1"/>
                  </a:moveTo>
                  <a:cubicBezTo>
                    <a:pt x="12983" y="1"/>
                    <a:pt x="4766" y="5542"/>
                    <a:pt x="2932" y="13892"/>
                  </a:cubicBezTo>
                  <a:cubicBezTo>
                    <a:pt x="2863" y="14197"/>
                    <a:pt x="2804" y="14492"/>
                    <a:pt x="2755" y="14797"/>
                  </a:cubicBezTo>
                  <a:cubicBezTo>
                    <a:pt x="2518" y="15456"/>
                    <a:pt x="2322" y="16125"/>
                    <a:pt x="2174" y="16803"/>
                  </a:cubicBezTo>
                  <a:cubicBezTo>
                    <a:pt x="1" y="26697"/>
                    <a:pt x="7613" y="36768"/>
                    <a:pt x="19179" y="39305"/>
                  </a:cubicBezTo>
                  <a:cubicBezTo>
                    <a:pt x="20976" y="39698"/>
                    <a:pt x="22764" y="39886"/>
                    <a:pt x="24509" y="39886"/>
                  </a:cubicBezTo>
                  <a:cubicBezTo>
                    <a:pt x="33981" y="39886"/>
                    <a:pt x="42206" y="34345"/>
                    <a:pt x="44041" y="25999"/>
                  </a:cubicBezTo>
                  <a:cubicBezTo>
                    <a:pt x="44110" y="25694"/>
                    <a:pt x="44169" y="25399"/>
                    <a:pt x="44218" y="25094"/>
                  </a:cubicBezTo>
                  <a:cubicBezTo>
                    <a:pt x="44454" y="24435"/>
                    <a:pt x="44651" y="23766"/>
                    <a:pt x="44808" y="23088"/>
                  </a:cubicBezTo>
                  <a:cubicBezTo>
                    <a:pt x="46972" y="13204"/>
                    <a:pt x="39360" y="3123"/>
                    <a:pt x="27794" y="586"/>
                  </a:cubicBezTo>
                  <a:cubicBezTo>
                    <a:pt x="25991" y="190"/>
                    <a:pt x="24199" y="1"/>
                    <a:pt x="22449" y="1"/>
                  </a:cubicBezTo>
                  <a:close/>
                </a:path>
              </a:pathLst>
            </a:custGeom>
            <a:solidFill>
              <a:schemeClr val="accent6"/>
            </a:solidFill>
            <a:ln w="122925">
              <a:solidFill>
                <a:srgbClr val="ffffff"/>
              </a:solidFill>
              <a:miter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3" name="Google Shape;713;p 3"/>
            <p:cNvSpPr/>
            <p:nvPr/>
          </p:nvSpPr>
          <p:spPr>
            <a:xfrm>
              <a:off x="236520" y="4295520"/>
              <a:ext cx="848160" cy="678240"/>
            </a:xfrm>
            <a:custGeom>
              <a:avLst/>
              <a:gdLst>
                <a:gd name="textAreaLeft" fmla="*/ 0 w 848160"/>
                <a:gd name="textAreaRight" fmla="*/ 849600 w 848160"/>
                <a:gd name="textAreaTop" fmla="*/ 0 h 678240"/>
                <a:gd name="textAreaBottom" fmla="*/ 679680 h 678240"/>
              </a:gdLst>
              <a:ahLst/>
              <a:cxnLst/>
              <a:rect l="textAreaLeft" t="textAreaTop" r="textAreaRight" b="textAreaBottom"/>
              <a:pathLst>
                <a:path w="46215" h="36983">
                  <a:moveTo>
                    <a:pt x="21678" y="1"/>
                  </a:moveTo>
                  <a:cubicBezTo>
                    <a:pt x="12210" y="1"/>
                    <a:pt x="4000" y="5547"/>
                    <a:pt x="2174" y="13886"/>
                  </a:cubicBezTo>
                  <a:cubicBezTo>
                    <a:pt x="1" y="23780"/>
                    <a:pt x="7613" y="33850"/>
                    <a:pt x="19169" y="36398"/>
                  </a:cubicBezTo>
                  <a:cubicBezTo>
                    <a:pt x="20971" y="36793"/>
                    <a:pt x="22763" y="36982"/>
                    <a:pt x="24512" y="36982"/>
                  </a:cubicBezTo>
                  <a:cubicBezTo>
                    <a:pt x="33987" y="36982"/>
                    <a:pt x="42206" y="31435"/>
                    <a:pt x="44041" y="23091"/>
                  </a:cubicBezTo>
                  <a:cubicBezTo>
                    <a:pt x="46214" y="13197"/>
                    <a:pt x="38602" y="3127"/>
                    <a:pt x="27037" y="589"/>
                  </a:cubicBezTo>
                  <a:cubicBezTo>
                    <a:pt x="25229" y="191"/>
                    <a:pt x="23432" y="1"/>
                    <a:pt x="21678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4" name="Google Shape;714;p 3"/>
            <p:cNvSpPr/>
            <p:nvPr/>
          </p:nvSpPr>
          <p:spPr>
            <a:xfrm>
              <a:off x="250200" y="4241880"/>
              <a:ext cx="848160" cy="678240"/>
            </a:xfrm>
            <a:custGeom>
              <a:avLst/>
              <a:gdLst>
                <a:gd name="textAreaLeft" fmla="*/ 0 w 848160"/>
                <a:gd name="textAreaRight" fmla="*/ 849600 w 848160"/>
                <a:gd name="textAreaTop" fmla="*/ 0 h 678240"/>
                <a:gd name="textAreaBottom" fmla="*/ 679680 h 6782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rgbClr val="1f154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5" name="Google Shape;715;p 3"/>
            <p:cNvSpPr/>
            <p:nvPr/>
          </p:nvSpPr>
          <p:spPr>
            <a:xfrm>
              <a:off x="250200" y="4241880"/>
              <a:ext cx="848160" cy="678240"/>
            </a:xfrm>
            <a:custGeom>
              <a:avLst/>
              <a:gdLst>
                <a:gd name="textAreaLeft" fmla="*/ 0 w 848160"/>
                <a:gd name="textAreaRight" fmla="*/ 849600 w 848160"/>
                <a:gd name="textAreaTop" fmla="*/ 0 h 678240"/>
                <a:gd name="textAreaBottom" fmla="*/ 679680 h 678240"/>
              </a:gdLst>
              <a:ahLst/>
              <a:cxnLst/>
              <a:rect l="textAreaLeft" t="textAreaTop" r="textAreaRight" b="textAreaBottom"/>
              <a:pathLst>
                <a:path w="46214" h="36979">
                  <a:moveTo>
                    <a:pt x="21697" y="0"/>
                  </a:moveTo>
                  <a:cubicBezTo>
                    <a:pt x="12225" y="0"/>
                    <a:pt x="4008" y="5541"/>
                    <a:pt x="2174" y="13892"/>
                  </a:cubicBezTo>
                  <a:cubicBezTo>
                    <a:pt x="0" y="23776"/>
                    <a:pt x="7612" y="33856"/>
                    <a:pt x="19178" y="36394"/>
                  </a:cubicBezTo>
                  <a:cubicBezTo>
                    <a:pt x="20982" y="36789"/>
                    <a:pt x="22776" y="36979"/>
                    <a:pt x="24527" y="36979"/>
                  </a:cubicBezTo>
                  <a:cubicBezTo>
                    <a:pt x="33999" y="36979"/>
                    <a:pt x="42216" y="31438"/>
                    <a:pt x="44050" y="23087"/>
                  </a:cubicBezTo>
                  <a:cubicBezTo>
                    <a:pt x="46214" y="13203"/>
                    <a:pt x="38602" y="3123"/>
                    <a:pt x="27046" y="585"/>
                  </a:cubicBezTo>
                  <a:cubicBezTo>
                    <a:pt x="25242" y="190"/>
                    <a:pt x="23448" y="0"/>
                    <a:pt x="21697" y="0"/>
                  </a:cubicBezTo>
                  <a:close/>
                </a:path>
              </a:pathLst>
            </a:custGeom>
            <a:solidFill>
              <a:schemeClr val="accent3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6" name="Google Shape;716;p 3"/>
            <p:cNvSpPr/>
            <p:nvPr/>
          </p:nvSpPr>
          <p:spPr>
            <a:xfrm>
              <a:off x="556560" y="4281120"/>
              <a:ext cx="176040" cy="163080"/>
            </a:xfrm>
            <a:custGeom>
              <a:avLst/>
              <a:gdLst>
                <a:gd name="textAreaLeft" fmla="*/ 0 w 176040"/>
                <a:gd name="textAreaRight" fmla="*/ 177480 w 176040"/>
                <a:gd name="textAreaTop" fmla="*/ 0 h 163080"/>
                <a:gd name="textAreaBottom" fmla="*/ 164520 h 163080"/>
              </a:gdLst>
              <a:ahLst/>
              <a:cxnLst/>
              <a:rect l="textAreaLeft" t="textAreaTop" r="textAreaRight" b="textAreaBottom"/>
              <a:pathLst>
                <a:path w="9659" h="8952">
                  <a:moveTo>
                    <a:pt x="4683" y="1"/>
                  </a:moveTo>
                  <a:cubicBezTo>
                    <a:pt x="4455" y="1"/>
                    <a:pt x="4234" y="8"/>
                    <a:pt x="4023" y="20"/>
                  </a:cubicBezTo>
                  <a:cubicBezTo>
                    <a:pt x="2184" y="128"/>
                    <a:pt x="69" y="984"/>
                    <a:pt x="10" y="3128"/>
                  </a:cubicBezTo>
                  <a:cubicBezTo>
                    <a:pt x="1" y="3738"/>
                    <a:pt x="119" y="4348"/>
                    <a:pt x="355" y="4918"/>
                  </a:cubicBezTo>
                  <a:cubicBezTo>
                    <a:pt x="394" y="5016"/>
                    <a:pt x="443" y="5115"/>
                    <a:pt x="492" y="5213"/>
                  </a:cubicBezTo>
                  <a:cubicBezTo>
                    <a:pt x="1013" y="6255"/>
                    <a:pt x="1889" y="7121"/>
                    <a:pt x="2853" y="7819"/>
                  </a:cubicBezTo>
                  <a:cubicBezTo>
                    <a:pt x="3541" y="8321"/>
                    <a:pt x="4288" y="8773"/>
                    <a:pt x="5124" y="8911"/>
                  </a:cubicBezTo>
                  <a:cubicBezTo>
                    <a:pt x="5293" y="8938"/>
                    <a:pt x="5460" y="8952"/>
                    <a:pt x="5624" y="8952"/>
                  </a:cubicBezTo>
                  <a:cubicBezTo>
                    <a:pt x="6866" y="8952"/>
                    <a:pt x="7960" y="8195"/>
                    <a:pt x="8655" y="7170"/>
                  </a:cubicBezTo>
                  <a:cubicBezTo>
                    <a:pt x="8891" y="6826"/>
                    <a:pt x="9088" y="6452"/>
                    <a:pt x="9235" y="6069"/>
                  </a:cubicBezTo>
                  <a:cubicBezTo>
                    <a:pt x="9550" y="5252"/>
                    <a:pt x="9658" y="4377"/>
                    <a:pt x="9570" y="3512"/>
                  </a:cubicBezTo>
                  <a:cubicBezTo>
                    <a:pt x="9560" y="3403"/>
                    <a:pt x="9540" y="3295"/>
                    <a:pt x="9521" y="3177"/>
                  </a:cubicBezTo>
                  <a:cubicBezTo>
                    <a:pt x="9412" y="2518"/>
                    <a:pt x="9137" y="1899"/>
                    <a:pt x="8714" y="1377"/>
                  </a:cubicBezTo>
                  <a:cubicBezTo>
                    <a:pt x="7806" y="283"/>
                    <a:pt x="6115" y="1"/>
                    <a:pt x="4683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2080" bIns="82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7" name="Google Shape;717;p 3"/>
            <p:cNvSpPr/>
            <p:nvPr/>
          </p:nvSpPr>
          <p:spPr>
            <a:xfrm>
              <a:off x="362160" y="4371840"/>
              <a:ext cx="195120" cy="159840"/>
            </a:xfrm>
            <a:custGeom>
              <a:avLst/>
              <a:gdLst>
                <a:gd name="textAreaLeft" fmla="*/ 0 w 195120"/>
                <a:gd name="textAreaRight" fmla="*/ 196560 w 195120"/>
                <a:gd name="textAreaTop" fmla="*/ 0 h 159840"/>
                <a:gd name="textAreaBottom" fmla="*/ 161280 h 159840"/>
              </a:gdLst>
              <a:ahLst/>
              <a:cxnLst/>
              <a:rect l="textAreaLeft" t="textAreaTop" r="textAreaRight" b="textAreaBottom"/>
              <a:pathLst>
                <a:path w="10701" h="8766">
                  <a:moveTo>
                    <a:pt x="6357" y="1"/>
                  </a:moveTo>
                  <a:cubicBezTo>
                    <a:pt x="4885" y="1"/>
                    <a:pt x="3406" y="1080"/>
                    <a:pt x="2410" y="2032"/>
                  </a:cubicBezTo>
                  <a:cubicBezTo>
                    <a:pt x="1062" y="3301"/>
                    <a:pt x="0" y="5327"/>
                    <a:pt x="1338" y="6989"/>
                  </a:cubicBezTo>
                  <a:cubicBezTo>
                    <a:pt x="2292" y="8159"/>
                    <a:pt x="3659" y="8641"/>
                    <a:pt x="5095" y="8740"/>
                  </a:cubicBezTo>
                  <a:cubicBezTo>
                    <a:pt x="5203" y="8759"/>
                    <a:pt x="5301" y="8759"/>
                    <a:pt x="5409" y="8759"/>
                  </a:cubicBezTo>
                  <a:cubicBezTo>
                    <a:pt x="5550" y="8763"/>
                    <a:pt x="5689" y="8765"/>
                    <a:pt x="5827" y="8765"/>
                  </a:cubicBezTo>
                  <a:cubicBezTo>
                    <a:pt x="6068" y="8765"/>
                    <a:pt x="6307" y="8758"/>
                    <a:pt x="6550" y="8740"/>
                  </a:cubicBezTo>
                  <a:cubicBezTo>
                    <a:pt x="7386" y="8680"/>
                    <a:pt x="8252" y="8543"/>
                    <a:pt x="8979" y="8110"/>
                  </a:cubicBezTo>
                  <a:cubicBezTo>
                    <a:pt x="10238" y="7353"/>
                    <a:pt x="10700" y="5897"/>
                    <a:pt x="10553" y="4501"/>
                  </a:cubicBezTo>
                  <a:cubicBezTo>
                    <a:pt x="10445" y="3429"/>
                    <a:pt x="10012" y="2416"/>
                    <a:pt x="9323" y="1590"/>
                  </a:cubicBezTo>
                  <a:cubicBezTo>
                    <a:pt x="9255" y="1501"/>
                    <a:pt x="9186" y="1422"/>
                    <a:pt x="9117" y="1354"/>
                  </a:cubicBezTo>
                  <a:cubicBezTo>
                    <a:pt x="8507" y="695"/>
                    <a:pt x="7730" y="193"/>
                    <a:pt x="6865" y="46"/>
                  </a:cubicBezTo>
                  <a:cubicBezTo>
                    <a:pt x="6696" y="15"/>
                    <a:pt x="6527" y="1"/>
                    <a:pt x="635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0640" bIns="80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8" name="Google Shape;718;p 3"/>
            <p:cNvSpPr/>
            <p:nvPr/>
          </p:nvSpPr>
          <p:spPr>
            <a:xfrm>
              <a:off x="377280" y="4582800"/>
              <a:ext cx="216720" cy="177840"/>
            </a:xfrm>
            <a:custGeom>
              <a:avLst/>
              <a:gdLst>
                <a:gd name="textAreaLeft" fmla="*/ 0 w 216720"/>
                <a:gd name="textAreaRight" fmla="*/ 218160 w 216720"/>
                <a:gd name="textAreaTop" fmla="*/ 0 h 177840"/>
                <a:gd name="textAreaBottom" fmla="*/ 179280 h 177840"/>
              </a:gdLst>
              <a:ahLst/>
              <a:cxnLst/>
              <a:rect l="textAreaLeft" t="textAreaTop" r="textAreaRight" b="textAreaBottom"/>
              <a:pathLst>
                <a:path w="11866" h="9747">
                  <a:moveTo>
                    <a:pt x="5958" y="0"/>
                  </a:moveTo>
                  <a:cubicBezTo>
                    <a:pt x="5441" y="0"/>
                    <a:pt x="4925" y="32"/>
                    <a:pt x="4431" y="106"/>
                  </a:cubicBezTo>
                  <a:cubicBezTo>
                    <a:pt x="4323" y="125"/>
                    <a:pt x="4224" y="135"/>
                    <a:pt x="4116" y="165"/>
                  </a:cubicBezTo>
                  <a:cubicBezTo>
                    <a:pt x="2483" y="470"/>
                    <a:pt x="1136" y="1286"/>
                    <a:pt x="792" y="3056"/>
                  </a:cubicBezTo>
                  <a:cubicBezTo>
                    <a:pt x="1" y="7114"/>
                    <a:pt x="4026" y="9747"/>
                    <a:pt x="6962" y="9747"/>
                  </a:cubicBezTo>
                  <a:cubicBezTo>
                    <a:pt x="7677" y="9747"/>
                    <a:pt x="8326" y="9591"/>
                    <a:pt x="8827" y="9262"/>
                  </a:cubicBezTo>
                  <a:cubicBezTo>
                    <a:pt x="8925" y="9213"/>
                    <a:pt x="9014" y="9144"/>
                    <a:pt x="9092" y="9075"/>
                  </a:cubicBezTo>
                  <a:lnTo>
                    <a:pt x="9112" y="9055"/>
                  </a:lnTo>
                  <a:cubicBezTo>
                    <a:pt x="10607" y="7698"/>
                    <a:pt x="11453" y="5141"/>
                    <a:pt x="11708" y="3214"/>
                  </a:cubicBezTo>
                  <a:cubicBezTo>
                    <a:pt x="11866" y="1896"/>
                    <a:pt x="10981" y="686"/>
                    <a:pt x="9692" y="420"/>
                  </a:cubicBezTo>
                  <a:cubicBezTo>
                    <a:pt x="8643" y="208"/>
                    <a:pt x="7293" y="0"/>
                    <a:pt x="5958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9640" bIns="89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89" name="Google Shape;719;p 3"/>
            <p:cNvSpPr/>
            <p:nvPr/>
          </p:nvSpPr>
          <p:spPr>
            <a:xfrm>
              <a:off x="640440" y="4673160"/>
              <a:ext cx="203400" cy="204120"/>
            </a:xfrm>
            <a:custGeom>
              <a:avLst/>
              <a:gdLst>
                <a:gd name="textAreaLeft" fmla="*/ 0 w 203400"/>
                <a:gd name="textAreaRight" fmla="*/ 204840 w 203400"/>
                <a:gd name="textAreaTop" fmla="*/ 0 h 204120"/>
                <a:gd name="textAreaBottom" fmla="*/ 205560 h 204120"/>
              </a:gdLst>
              <a:ahLst/>
              <a:cxnLst/>
              <a:rect l="textAreaLeft" t="textAreaTop" r="textAreaRight" b="textAreaBottom"/>
              <a:pathLst>
                <a:path w="11149" h="11174">
                  <a:moveTo>
                    <a:pt x="5069" y="1"/>
                  </a:moveTo>
                  <a:cubicBezTo>
                    <a:pt x="4314" y="1"/>
                    <a:pt x="3567" y="337"/>
                    <a:pt x="3069" y="973"/>
                  </a:cubicBezTo>
                  <a:cubicBezTo>
                    <a:pt x="1948" y="2389"/>
                    <a:pt x="453" y="4602"/>
                    <a:pt x="148" y="6657"/>
                  </a:cubicBezTo>
                  <a:cubicBezTo>
                    <a:pt x="129" y="6755"/>
                    <a:pt x="109" y="6864"/>
                    <a:pt x="99" y="6972"/>
                  </a:cubicBezTo>
                  <a:cubicBezTo>
                    <a:pt x="1" y="8152"/>
                    <a:pt x="335" y="9263"/>
                    <a:pt x="1417" y="10099"/>
                  </a:cubicBezTo>
                  <a:cubicBezTo>
                    <a:pt x="2392" y="10858"/>
                    <a:pt x="3448" y="11174"/>
                    <a:pt x="4484" y="11174"/>
                  </a:cubicBezTo>
                  <a:cubicBezTo>
                    <a:pt x="7922" y="11174"/>
                    <a:pt x="11149" y="7698"/>
                    <a:pt x="10514" y="5379"/>
                  </a:cubicBezTo>
                  <a:cubicBezTo>
                    <a:pt x="10445" y="5123"/>
                    <a:pt x="10357" y="4877"/>
                    <a:pt x="10249" y="4641"/>
                  </a:cubicBezTo>
                  <a:cubicBezTo>
                    <a:pt x="10209" y="4543"/>
                    <a:pt x="10160" y="4444"/>
                    <a:pt x="10111" y="4346"/>
                  </a:cubicBezTo>
                  <a:cubicBezTo>
                    <a:pt x="9314" y="2772"/>
                    <a:pt x="7790" y="1327"/>
                    <a:pt x="6462" y="422"/>
                  </a:cubicBezTo>
                  <a:cubicBezTo>
                    <a:pt x="6036" y="138"/>
                    <a:pt x="5551" y="1"/>
                    <a:pt x="5069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0" name="Google Shape;720;p 3"/>
            <p:cNvSpPr/>
            <p:nvPr/>
          </p:nvSpPr>
          <p:spPr>
            <a:xfrm>
              <a:off x="831600" y="4575960"/>
              <a:ext cx="216720" cy="188640"/>
            </a:xfrm>
            <a:custGeom>
              <a:avLst/>
              <a:gdLst>
                <a:gd name="textAreaLeft" fmla="*/ 0 w 216720"/>
                <a:gd name="textAreaRight" fmla="*/ 218160 w 216720"/>
                <a:gd name="textAreaTop" fmla="*/ 0 h 188640"/>
                <a:gd name="textAreaBottom" fmla="*/ 190080 h 188640"/>
              </a:gdLst>
              <a:ahLst/>
              <a:cxnLst/>
              <a:rect l="textAreaLeft" t="textAreaTop" r="textAreaRight" b="textAreaBottom"/>
              <a:pathLst>
                <a:path w="11873" h="10348">
                  <a:moveTo>
                    <a:pt x="3907" y="1"/>
                  </a:moveTo>
                  <a:cubicBezTo>
                    <a:pt x="2779" y="1"/>
                    <a:pt x="1674" y="332"/>
                    <a:pt x="729" y="963"/>
                  </a:cubicBezTo>
                  <a:cubicBezTo>
                    <a:pt x="424" y="1169"/>
                    <a:pt x="217" y="1504"/>
                    <a:pt x="188" y="1877"/>
                  </a:cubicBezTo>
                  <a:cubicBezTo>
                    <a:pt x="1" y="3874"/>
                    <a:pt x="807" y="5939"/>
                    <a:pt x="1879" y="7522"/>
                  </a:cubicBezTo>
                  <a:cubicBezTo>
                    <a:pt x="1948" y="7621"/>
                    <a:pt x="2007" y="7709"/>
                    <a:pt x="2076" y="7798"/>
                  </a:cubicBezTo>
                  <a:cubicBezTo>
                    <a:pt x="3148" y="9293"/>
                    <a:pt x="4427" y="10306"/>
                    <a:pt x="5233" y="10345"/>
                  </a:cubicBezTo>
                  <a:cubicBezTo>
                    <a:pt x="5267" y="10347"/>
                    <a:pt x="5300" y="10348"/>
                    <a:pt x="5334" y="10348"/>
                  </a:cubicBezTo>
                  <a:cubicBezTo>
                    <a:pt x="8436" y="10348"/>
                    <a:pt x="11873" y="3249"/>
                    <a:pt x="7446" y="953"/>
                  </a:cubicBezTo>
                  <a:cubicBezTo>
                    <a:pt x="6669" y="530"/>
                    <a:pt x="5823" y="245"/>
                    <a:pt x="4958" y="97"/>
                  </a:cubicBezTo>
                  <a:cubicBezTo>
                    <a:pt x="4849" y="78"/>
                    <a:pt x="4741" y="58"/>
                    <a:pt x="4643" y="48"/>
                  </a:cubicBezTo>
                  <a:cubicBezTo>
                    <a:pt x="4397" y="16"/>
                    <a:pt x="4152" y="1"/>
                    <a:pt x="3907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1" name="Google Shape;721;p 3"/>
            <p:cNvSpPr/>
            <p:nvPr/>
          </p:nvSpPr>
          <p:spPr>
            <a:xfrm>
              <a:off x="775080" y="4377240"/>
              <a:ext cx="194760" cy="161640"/>
            </a:xfrm>
            <a:custGeom>
              <a:avLst/>
              <a:gdLst>
                <a:gd name="textAreaLeft" fmla="*/ 0 w 194760"/>
                <a:gd name="textAreaRight" fmla="*/ 196200 w 194760"/>
                <a:gd name="textAreaTop" fmla="*/ 0 h 161640"/>
                <a:gd name="textAreaBottom" fmla="*/ 163080 h 161640"/>
              </a:gdLst>
              <a:ahLst/>
              <a:cxnLst/>
              <a:rect l="textAreaLeft" t="textAreaTop" r="textAreaRight" b="textAreaBottom"/>
              <a:pathLst>
                <a:path w="10682" h="8872">
                  <a:moveTo>
                    <a:pt x="3921" y="0"/>
                  </a:moveTo>
                  <a:cubicBezTo>
                    <a:pt x="3507" y="0"/>
                    <a:pt x="3137" y="80"/>
                    <a:pt x="2804" y="218"/>
                  </a:cubicBezTo>
                  <a:cubicBezTo>
                    <a:pt x="2695" y="267"/>
                    <a:pt x="2587" y="316"/>
                    <a:pt x="2489" y="375"/>
                  </a:cubicBezTo>
                  <a:cubicBezTo>
                    <a:pt x="758" y="1369"/>
                    <a:pt x="207" y="4063"/>
                    <a:pt x="50" y="5145"/>
                  </a:cubicBezTo>
                  <a:cubicBezTo>
                    <a:pt x="1" y="5470"/>
                    <a:pt x="50" y="5794"/>
                    <a:pt x="187" y="6079"/>
                  </a:cubicBezTo>
                  <a:cubicBezTo>
                    <a:pt x="1088" y="7838"/>
                    <a:pt x="3336" y="8871"/>
                    <a:pt x="5436" y="8871"/>
                  </a:cubicBezTo>
                  <a:cubicBezTo>
                    <a:pt x="6179" y="8871"/>
                    <a:pt x="6904" y="8742"/>
                    <a:pt x="7544" y="8469"/>
                  </a:cubicBezTo>
                  <a:cubicBezTo>
                    <a:pt x="7652" y="8430"/>
                    <a:pt x="7741" y="8381"/>
                    <a:pt x="7849" y="8332"/>
                  </a:cubicBezTo>
                  <a:cubicBezTo>
                    <a:pt x="7947" y="8282"/>
                    <a:pt x="8045" y="8214"/>
                    <a:pt x="8144" y="8155"/>
                  </a:cubicBezTo>
                  <a:cubicBezTo>
                    <a:pt x="10681" y="6542"/>
                    <a:pt x="9816" y="1733"/>
                    <a:pt x="5174" y="218"/>
                  </a:cubicBezTo>
                  <a:cubicBezTo>
                    <a:pt x="4717" y="67"/>
                    <a:pt x="4301" y="0"/>
                    <a:pt x="3921" y="0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2" name="Google Shape;722;p 3"/>
            <p:cNvSpPr/>
            <p:nvPr/>
          </p:nvSpPr>
          <p:spPr>
            <a:xfrm>
              <a:off x="622800" y="4497480"/>
              <a:ext cx="137880" cy="117720"/>
            </a:xfrm>
            <a:custGeom>
              <a:avLst/>
              <a:gdLst>
                <a:gd name="textAreaLeft" fmla="*/ 0 w 137880"/>
                <a:gd name="textAreaRight" fmla="*/ 139320 w 137880"/>
                <a:gd name="textAreaTop" fmla="*/ 0 h 117720"/>
                <a:gd name="textAreaBottom" fmla="*/ 119160 h 117720"/>
              </a:gdLst>
              <a:ahLst/>
              <a:cxnLst/>
              <a:rect l="textAreaLeft" t="textAreaTop" r="textAreaRight" b="textAreaBottom"/>
              <a:pathLst>
                <a:path w="7574" h="6474">
                  <a:moveTo>
                    <a:pt x="4328" y="1"/>
                  </a:moveTo>
                  <a:cubicBezTo>
                    <a:pt x="1446" y="1"/>
                    <a:pt x="1" y="3482"/>
                    <a:pt x="2046" y="5528"/>
                  </a:cubicBezTo>
                  <a:cubicBezTo>
                    <a:pt x="2664" y="6146"/>
                    <a:pt x="3492" y="6473"/>
                    <a:pt x="4335" y="6473"/>
                  </a:cubicBezTo>
                  <a:cubicBezTo>
                    <a:pt x="4754" y="6473"/>
                    <a:pt x="5176" y="6393"/>
                    <a:pt x="5577" y="6226"/>
                  </a:cubicBezTo>
                  <a:cubicBezTo>
                    <a:pt x="6787" y="5725"/>
                    <a:pt x="7574" y="4544"/>
                    <a:pt x="7574" y="3236"/>
                  </a:cubicBezTo>
                  <a:cubicBezTo>
                    <a:pt x="7564" y="1446"/>
                    <a:pt x="6118" y="1"/>
                    <a:pt x="4328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9400" bIns="59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3" name="Google Shape;723;p 3"/>
            <p:cNvSpPr/>
            <p:nvPr/>
          </p:nvSpPr>
          <p:spPr>
            <a:xfrm>
              <a:off x="452880" y="4335480"/>
              <a:ext cx="468360" cy="468720"/>
            </a:xfrm>
            <a:custGeom>
              <a:avLst/>
              <a:gdLst>
                <a:gd name="textAreaLeft" fmla="*/ 0 w 468360"/>
                <a:gd name="textAreaRight" fmla="*/ 469800 w 468360"/>
                <a:gd name="textAreaTop" fmla="*/ 0 h 468720"/>
                <a:gd name="textAreaBottom" fmla="*/ 470160 h 468720"/>
              </a:gdLst>
              <a:ahLst/>
              <a:cxnLst/>
              <a:rect l="textAreaLeft" t="textAreaTop" r="textAreaRight" b="textAreaBottom"/>
              <a:pathLst>
                <a:path w="25551" h="25581">
                  <a:moveTo>
                    <a:pt x="12766" y="1"/>
                  </a:moveTo>
                  <a:cubicBezTo>
                    <a:pt x="10366" y="1"/>
                    <a:pt x="8015" y="669"/>
                    <a:pt x="5980" y="1958"/>
                  </a:cubicBezTo>
                  <a:cubicBezTo>
                    <a:pt x="6019" y="2046"/>
                    <a:pt x="6068" y="2145"/>
                    <a:pt x="6117" y="2243"/>
                  </a:cubicBezTo>
                  <a:cubicBezTo>
                    <a:pt x="8123" y="977"/>
                    <a:pt x="10434" y="315"/>
                    <a:pt x="12778" y="315"/>
                  </a:cubicBezTo>
                  <a:cubicBezTo>
                    <a:pt x="13584" y="315"/>
                    <a:pt x="14393" y="393"/>
                    <a:pt x="15195" y="551"/>
                  </a:cubicBezTo>
                  <a:cubicBezTo>
                    <a:pt x="15185" y="443"/>
                    <a:pt x="15165" y="335"/>
                    <a:pt x="15146" y="217"/>
                  </a:cubicBezTo>
                  <a:cubicBezTo>
                    <a:pt x="14359" y="69"/>
                    <a:pt x="13562" y="1"/>
                    <a:pt x="12766" y="1"/>
                  </a:cubicBezTo>
                  <a:close/>
                  <a:moveTo>
                    <a:pt x="20329" y="2479"/>
                  </a:moveTo>
                  <a:cubicBezTo>
                    <a:pt x="20220" y="2528"/>
                    <a:pt x="20112" y="2577"/>
                    <a:pt x="20014" y="2636"/>
                  </a:cubicBezTo>
                  <a:cubicBezTo>
                    <a:pt x="22699" y="4564"/>
                    <a:pt x="24518" y="7465"/>
                    <a:pt x="25069" y="10730"/>
                  </a:cubicBezTo>
                  <a:cubicBezTo>
                    <a:pt x="25177" y="10691"/>
                    <a:pt x="25275" y="10642"/>
                    <a:pt x="25374" y="10593"/>
                  </a:cubicBezTo>
                  <a:cubicBezTo>
                    <a:pt x="24794" y="7337"/>
                    <a:pt x="22994" y="4436"/>
                    <a:pt x="20329" y="2479"/>
                  </a:cubicBezTo>
                  <a:close/>
                  <a:moveTo>
                    <a:pt x="4170" y="3335"/>
                  </a:moveTo>
                  <a:cubicBezTo>
                    <a:pt x="2026" y="5272"/>
                    <a:pt x="610" y="7878"/>
                    <a:pt x="148" y="10721"/>
                  </a:cubicBezTo>
                  <a:cubicBezTo>
                    <a:pt x="256" y="10730"/>
                    <a:pt x="354" y="10740"/>
                    <a:pt x="462" y="10740"/>
                  </a:cubicBezTo>
                  <a:cubicBezTo>
                    <a:pt x="924" y="7977"/>
                    <a:pt x="2301" y="5449"/>
                    <a:pt x="4376" y="3571"/>
                  </a:cubicBezTo>
                  <a:cubicBezTo>
                    <a:pt x="4308" y="3482"/>
                    <a:pt x="4239" y="3403"/>
                    <a:pt x="4170" y="3335"/>
                  </a:cubicBezTo>
                  <a:close/>
                  <a:moveTo>
                    <a:pt x="25236" y="13130"/>
                  </a:moveTo>
                  <a:cubicBezTo>
                    <a:pt x="25167" y="15854"/>
                    <a:pt x="24194" y="18490"/>
                    <a:pt x="22482" y="20604"/>
                  </a:cubicBezTo>
                  <a:cubicBezTo>
                    <a:pt x="22551" y="20703"/>
                    <a:pt x="22610" y="20791"/>
                    <a:pt x="22669" y="20880"/>
                  </a:cubicBezTo>
                  <a:cubicBezTo>
                    <a:pt x="24459" y="18696"/>
                    <a:pt x="25472" y="15992"/>
                    <a:pt x="25551" y="13179"/>
                  </a:cubicBezTo>
                  <a:cubicBezTo>
                    <a:pt x="25443" y="13160"/>
                    <a:pt x="25344" y="13140"/>
                    <a:pt x="25236" y="13130"/>
                  </a:cubicBezTo>
                  <a:close/>
                  <a:moveTo>
                    <a:pt x="315" y="13563"/>
                  </a:moveTo>
                  <a:cubicBezTo>
                    <a:pt x="207" y="13582"/>
                    <a:pt x="108" y="13592"/>
                    <a:pt x="0" y="13612"/>
                  </a:cubicBezTo>
                  <a:cubicBezTo>
                    <a:pt x="236" y="17172"/>
                    <a:pt x="1937" y="20477"/>
                    <a:pt x="4711" y="22709"/>
                  </a:cubicBezTo>
                  <a:cubicBezTo>
                    <a:pt x="4809" y="22660"/>
                    <a:pt x="4898" y="22591"/>
                    <a:pt x="4976" y="22522"/>
                  </a:cubicBezTo>
                  <a:cubicBezTo>
                    <a:pt x="2223" y="20319"/>
                    <a:pt x="531" y="17074"/>
                    <a:pt x="315" y="13563"/>
                  </a:cubicBezTo>
                  <a:close/>
                  <a:moveTo>
                    <a:pt x="20299" y="22719"/>
                  </a:moveTo>
                  <a:cubicBezTo>
                    <a:pt x="18147" y="24362"/>
                    <a:pt x="15519" y="25256"/>
                    <a:pt x="12810" y="25256"/>
                  </a:cubicBezTo>
                  <a:cubicBezTo>
                    <a:pt x="12795" y="25256"/>
                    <a:pt x="12780" y="25256"/>
                    <a:pt x="12766" y="25256"/>
                  </a:cubicBezTo>
                  <a:cubicBezTo>
                    <a:pt x="11959" y="25256"/>
                    <a:pt x="11143" y="25178"/>
                    <a:pt x="10346" y="25030"/>
                  </a:cubicBezTo>
                  <a:cubicBezTo>
                    <a:pt x="10327" y="25128"/>
                    <a:pt x="10317" y="25237"/>
                    <a:pt x="10307" y="25345"/>
                  </a:cubicBezTo>
                  <a:cubicBezTo>
                    <a:pt x="11113" y="25502"/>
                    <a:pt x="11939" y="25581"/>
                    <a:pt x="12766" y="25581"/>
                  </a:cubicBezTo>
                  <a:cubicBezTo>
                    <a:pt x="15539" y="25581"/>
                    <a:pt x="18234" y="24686"/>
                    <a:pt x="20437" y="23014"/>
                  </a:cubicBezTo>
                  <a:cubicBezTo>
                    <a:pt x="20397" y="22916"/>
                    <a:pt x="20348" y="22827"/>
                    <a:pt x="20309" y="22729"/>
                  </a:cubicBezTo>
                  <a:lnTo>
                    <a:pt x="20299" y="22719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94" name="Google Shape;847;p 2"/>
          <p:cNvGrpSpPr/>
          <p:nvPr/>
        </p:nvGrpSpPr>
        <p:grpSpPr>
          <a:xfrm>
            <a:off x="5580000" y="1260000"/>
            <a:ext cx="2963520" cy="2814120"/>
            <a:chOff x="5580000" y="1260000"/>
            <a:chExt cx="2963520" cy="2814120"/>
          </a:xfrm>
        </p:grpSpPr>
        <p:sp>
          <p:nvSpPr>
            <p:cNvPr id="895" name="Google Shape;848;p 2"/>
            <p:cNvSpPr/>
            <p:nvPr/>
          </p:nvSpPr>
          <p:spPr>
            <a:xfrm>
              <a:off x="5580000" y="1260000"/>
              <a:ext cx="2963520" cy="2814120"/>
            </a:xfrm>
            <a:custGeom>
              <a:avLst/>
              <a:gdLst>
                <a:gd name="textAreaLeft" fmla="*/ 0 w 2963520"/>
                <a:gd name="textAreaRight" fmla="*/ 2964960 w 2963520"/>
                <a:gd name="textAreaTop" fmla="*/ 0 h 2814120"/>
                <a:gd name="textAreaBottom" fmla="*/ 2815560 h 2814120"/>
              </a:gdLst>
              <a:ahLst/>
              <a:cxnLst/>
              <a:rect l="textAreaLeft" t="textAreaTop" r="textAreaRight" b="textAreaBottom"/>
              <a:pathLst>
                <a:path w="59541" h="56541">
                  <a:moveTo>
                    <a:pt x="33931" y="0"/>
                  </a:moveTo>
                  <a:cubicBezTo>
                    <a:pt x="32829" y="10"/>
                    <a:pt x="31738" y="305"/>
                    <a:pt x="30784" y="866"/>
                  </a:cubicBezTo>
                  <a:cubicBezTo>
                    <a:pt x="30211" y="560"/>
                    <a:pt x="29574" y="403"/>
                    <a:pt x="28934" y="403"/>
                  </a:cubicBezTo>
                  <a:cubicBezTo>
                    <a:pt x="28915" y="403"/>
                    <a:pt x="28895" y="403"/>
                    <a:pt x="28876" y="404"/>
                  </a:cubicBezTo>
                  <a:cubicBezTo>
                    <a:pt x="28355" y="404"/>
                    <a:pt x="27843" y="492"/>
                    <a:pt x="27351" y="669"/>
                  </a:cubicBezTo>
                  <a:cubicBezTo>
                    <a:pt x="27056" y="777"/>
                    <a:pt x="26781" y="915"/>
                    <a:pt x="26506" y="1072"/>
                  </a:cubicBezTo>
                  <a:cubicBezTo>
                    <a:pt x="26457" y="1043"/>
                    <a:pt x="26407" y="1023"/>
                    <a:pt x="26348" y="1003"/>
                  </a:cubicBezTo>
                  <a:cubicBezTo>
                    <a:pt x="25807" y="758"/>
                    <a:pt x="25227" y="630"/>
                    <a:pt x="24637" y="630"/>
                  </a:cubicBezTo>
                  <a:cubicBezTo>
                    <a:pt x="23368" y="630"/>
                    <a:pt x="22149" y="1171"/>
                    <a:pt x="21303" y="2125"/>
                  </a:cubicBezTo>
                  <a:cubicBezTo>
                    <a:pt x="21087" y="2370"/>
                    <a:pt x="20890" y="2646"/>
                    <a:pt x="20733" y="2941"/>
                  </a:cubicBezTo>
                  <a:cubicBezTo>
                    <a:pt x="19385" y="3669"/>
                    <a:pt x="18421" y="4937"/>
                    <a:pt x="18077" y="6422"/>
                  </a:cubicBezTo>
                  <a:cubicBezTo>
                    <a:pt x="16168" y="4676"/>
                    <a:pt x="13772" y="3823"/>
                    <a:pt x="11390" y="3823"/>
                  </a:cubicBezTo>
                  <a:cubicBezTo>
                    <a:pt x="8446" y="3823"/>
                    <a:pt x="5523" y="5124"/>
                    <a:pt x="3561" y="7652"/>
                  </a:cubicBezTo>
                  <a:cubicBezTo>
                    <a:pt x="1" y="12215"/>
                    <a:pt x="1102" y="18844"/>
                    <a:pt x="5941" y="22030"/>
                  </a:cubicBezTo>
                  <a:cubicBezTo>
                    <a:pt x="2538" y="24115"/>
                    <a:pt x="719" y="28039"/>
                    <a:pt x="1329" y="31993"/>
                  </a:cubicBezTo>
                  <a:cubicBezTo>
                    <a:pt x="1938" y="35936"/>
                    <a:pt x="4859" y="39133"/>
                    <a:pt x="8734" y="40097"/>
                  </a:cubicBezTo>
                  <a:cubicBezTo>
                    <a:pt x="9019" y="41857"/>
                    <a:pt x="9619" y="43539"/>
                    <a:pt x="10504" y="45083"/>
                  </a:cubicBezTo>
                  <a:cubicBezTo>
                    <a:pt x="11036" y="46007"/>
                    <a:pt x="11635" y="46883"/>
                    <a:pt x="12314" y="47709"/>
                  </a:cubicBezTo>
                  <a:lnTo>
                    <a:pt x="10790" y="48309"/>
                  </a:lnTo>
                  <a:cubicBezTo>
                    <a:pt x="10593" y="48387"/>
                    <a:pt x="10416" y="48505"/>
                    <a:pt x="10268" y="48653"/>
                  </a:cubicBezTo>
                  <a:cubicBezTo>
                    <a:pt x="9373" y="49538"/>
                    <a:pt x="9855" y="51062"/>
                    <a:pt x="11095" y="51279"/>
                  </a:cubicBezTo>
                  <a:cubicBezTo>
                    <a:pt x="11183" y="51288"/>
                    <a:pt x="11272" y="51298"/>
                    <a:pt x="11360" y="51298"/>
                  </a:cubicBezTo>
                  <a:lnTo>
                    <a:pt x="11517" y="51298"/>
                  </a:lnTo>
                  <a:cubicBezTo>
                    <a:pt x="11694" y="51288"/>
                    <a:pt x="12491" y="51269"/>
                    <a:pt x="15963" y="51259"/>
                  </a:cubicBezTo>
                  <a:cubicBezTo>
                    <a:pt x="17792" y="52685"/>
                    <a:pt x="19808" y="53846"/>
                    <a:pt x="21962" y="54721"/>
                  </a:cubicBezTo>
                  <a:cubicBezTo>
                    <a:pt x="24952" y="55930"/>
                    <a:pt x="27942" y="56540"/>
                    <a:pt x="30843" y="56540"/>
                  </a:cubicBezTo>
                  <a:cubicBezTo>
                    <a:pt x="32190" y="56540"/>
                    <a:pt x="33547" y="56403"/>
                    <a:pt x="34875" y="56127"/>
                  </a:cubicBezTo>
                  <a:cubicBezTo>
                    <a:pt x="35800" y="55930"/>
                    <a:pt x="36704" y="55675"/>
                    <a:pt x="37580" y="55350"/>
                  </a:cubicBezTo>
                  <a:cubicBezTo>
                    <a:pt x="38387" y="55776"/>
                    <a:pt x="39226" y="55970"/>
                    <a:pt x="40041" y="55970"/>
                  </a:cubicBezTo>
                  <a:cubicBezTo>
                    <a:pt x="42992" y="55970"/>
                    <a:pt x="45631" y="53430"/>
                    <a:pt x="45300" y="50148"/>
                  </a:cubicBezTo>
                  <a:cubicBezTo>
                    <a:pt x="46844" y="48436"/>
                    <a:pt x="48064" y="46450"/>
                    <a:pt x="48890" y="44296"/>
                  </a:cubicBezTo>
                  <a:lnTo>
                    <a:pt x="57987" y="44296"/>
                  </a:lnTo>
                  <a:cubicBezTo>
                    <a:pt x="58843" y="44296"/>
                    <a:pt x="59541" y="43598"/>
                    <a:pt x="59541" y="42752"/>
                  </a:cubicBezTo>
                  <a:lnTo>
                    <a:pt x="59541" y="7071"/>
                  </a:lnTo>
                  <a:cubicBezTo>
                    <a:pt x="59541" y="6222"/>
                    <a:pt x="58852" y="5527"/>
                    <a:pt x="58005" y="5527"/>
                  </a:cubicBezTo>
                  <a:cubicBezTo>
                    <a:pt x="57999" y="5527"/>
                    <a:pt x="57993" y="5527"/>
                    <a:pt x="57987" y="5527"/>
                  </a:cubicBezTo>
                  <a:lnTo>
                    <a:pt x="32987" y="5527"/>
                  </a:lnTo>
                  <a:cubicBezTo>
                    <a:pt x="33036" y="5173"/>
                    <a:pt x="33036" y="4810"/>
                    <a:pt x="32997" y="4455"/>
                  </a:cubicBezTo>
                  <a:cubicBezTo>
                    <a:pt x="32957" y="4170"/>
                    <a:pt x="32898" y="3875"/>
                    <a:pt x="32829" y="3600"/>
                  </a:cubicBezTo>
                  <a:cubicBezTo>
                    <a:pt x="33184" y="3442"/>
                    <a:pt x="33577" y="3364"/>
                    <a:pt x="33970" y="3364"/>
                  </a:cubicBezTo>
                  <a:cubicBezTo>
                    <a:pt x="34275" y="3364"/>
                    <a:pt x="34580" y="3423"/>
                    <a:pt x="34875" y="3541"/>
                  </a:cubicBezTo>
                  <a:cubicBezTo>
                    <a:pt x="35093" y="3637"/>
                    <a:pt x="35319" y="3682"/>
                    <a:pt x="35542" y="3682"/>
                  </a:cubicBezTo>
                  <a:cubicBezTo>
                    <a:pt x="36186" y="3682"/>
                    <a:pt x="36800" y="3304"/>
                    <a:pt x="37078" y="2675"/>
                  </a:cubicBezTo>
                  <a:cubicBezTo>
                    <a:pt x="37452" y="1830"/>
                    <a:pt x="37058" y="836"/>
                    <a:pt x="36213" y="472"/>
                  </a:cubicBezTo>
                  <a:cubicBezTo>
                    <a:pt x="35495" y="158"/>
                    <a:pt x="34718" y="0"/>
                    <a:pt x="33931" y="0"/>
                  </a:cubicBezTo>
                  <a:close/>
                </a:path>
              </a:pathLst>
            </a:custGeom>
            <a:solidFill>
              <a:schemeClr val="accent6"/>
            </a:solidFill>
            <a:ln w="0">
              <a:noFill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6" name="Google Shape;849;p 2"/>
            <p:cNvSpPr/>
            <p:nvPr/>
          </p:nvSpPr>
          <p:spPr>
            <a:xfrm>
              <a:off x="6056280" y="2571480"/>
              <a:ext cx="1953720" cy="1427760"/>
            </a:xfrm>
            <a:custGeom>
              <a:avLst/>
              <a:gdLst>
                <a:gd name="textAreaLeft" fmla="*/ 0 w 1953720"/>
                <a:gd name="textAreaRight" fmla="*/ 1955160 w 1953720"/>
                <a:gd name="textAreaTop" fmla="*/ 0 h 1427760"/>
                <a:gd name="textAreaBottom" fmla="*/ 1429200 h 1427760"/>
              </a:gdLst>
              <a:ahLst/>
              <a:cxnLst/>
              <a:rect l="textAreaLeft" t="textAreaTop" r="textAreaRight" b="textAreaBottom"/>
              <a:pathLst>
                <a:path w="39261" h="28701">
                  <a:moveTo>
                    <a:pt x="28250" y="1"/>
                  </a:moveTo>
                  <a:cubicBezTo>
                    <a:pt x="28029" y="1"/>
                    <a:pt x="27808" y="10"/>
                    <a:pt x="27587" y="29"/>
                  </a:cubicBezTo>
                  <a:cubicBezTo>
                    <a:pt x="23867" y="349"/>
                    <a:pt x="20659" y="3414"/>
                    <a:pt x="16976" y="3414"/>
                  </a:cubicBezTo>
                  <a:cubicBezTo>
                    <a:pt x="16803" y="3414"/>
                    <a:pt x="16629" y="3407"/>
                    <a:pt x="16454" y="3393"/>
                  </a:cubicBezTo>
                  <a:cubicBezTo>
                    <a:pt x="14231" y="3216"/>
                    <a:pt x="12264" y="1849"/>
                    <a:pt x="10061" y="1475"/>
                  </a:cubicBezTo>
                  <a:cubicBezTo>
                    <a:pt x="9647" y="1405"/>
                    <a:pt x="9230" y="1371"/>
                    <a:pt x="8816" y="1371"/>
                  </a:cubicBezTo>
                  <a:cubicBezTo>
                    <a:pt x="7363" y="1371"/>
                    <a:pt x="5936" y="1795"/>
                    <a:pt x="4711" y="2606"/>
                  </a:cubicBezTo>
                  <a:cubicBezTo>
                    <a:pt x="2577" y="4032"/>
                    <a:pt x="1269" y="6805"/>
                    <a:pt x="708" y="9264"/>
                  </a:cubicBezTo>
                  <a:cubicBezTo>
                    <a:pt x="0" y="12401"/>
                    <a:pt x="669" y="15391"/>
                    <a:pt x="2154" y="18037"/>
                  </a:cubicBezTo>
                  <a:cubicBezTo>
                    <a:pt x="4455" y="22098"/>
                    <a:pt x="8694" y="25324"/>
                    <a:pt x="12845" y="26996"/>
                  </a:cubicBezTo>
                  <a:cubicBezTo>
                    <a:pt x="15497" y="28065"/>
                    <a:pt x="18317" y="28700"/>
                    <a:pt x="21158" y="28700"/>
                  </a:cubicBezTo>
                  <a:cubicBezTo>
                    <a:pt x="22393" y="28700"/>
                    <a:pt x="23632" y="28580"/>
                    <a:pt x="24863" y="28324"/>
                  </a:cubicBezTo>
                  <a:cubicBezTo>
                    <a:pt x="33203" y="26563"/>
                    <a:pt x="39261" y="19158"/>
                    <a:pt x="38858" y="10533"/>
                  </a:cubicBezTo>
                  <a:cubicBezTo>
                    <a:pt x="38779" y="8940"/>
                    <a:pt x="38484" y="7327"/>
                    <a:pt x="37776" y="5891"/>
                  </a:cubicBezTo>
                  <a:cubicBezTo>
                    <a:pt x="36704" y="3727"/>
                    <a:pt x="34747" y="2085"/>
                    <a:pt x="32563" y="1062"/>
                  </a:cubicBezTo>
                  <a:cubicBezTo>
                    <a:pt x="31210" y="420"/>
                    <a:pt x="29738" y="1"/>
                    <a:pt x="28250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7" name="Google Shape;850;p 2"/>
            <p:cNvSpPr/>
            <p:nvPr/>
          </p:nvSpPr>
          <p:spPr>
            <a:xfrm>
              <a:off x="6543720" y="1455120"/>
              <a:ext cx="369720" cy="369720"/>
            </a:xfrm>
            <a:custGeom>
              <a:avLst/>
              <a:gdLst>
                <a:gd name="textAreaLeft" fmla="*/ 0 w 369720"/>
                <a:gd name="textAreaRight" fmla="*/ 371160 w 369720"/>
                <a:gd name="textAreaTop" fmla="*/ 0 h 369720"/>
                <a:gd name="textAreaBottom" fmla="*/ 371160 h 369720"/>
              </a:gdLst>
              <a:ahLst/>
              <a:cxnLst/>
              <a:rect l="textAreaLeft" t="textAreaTop" r="textAreaRight" b="textAreaBottom"/>
              <a:pathLst>
                <a:path w="7456" h="7456">
                  <a:moveTo>
                    <a:pt x="3728" y="1"/>
                  </a:moveTo>
                  <a:cubicBezTo>
                    <a:pt x="1663" y="1"/>
                    <a:pt x="1" y="1663"/>
                    <a:pt x="1" y="3728"/>
                  </a:cubicBezTo>
                  <a:cubicBezTo>
                    <a:pt x="1" y="5783"/>
                    <a:pt x="1663" y="7455"/>
                    <a:pt x="3728" y="7455"/>
                  </a:cubicBezTo>
                  <a:cubicBezTo>
                    <a:pt x="5784" y="7455"/>
                    <a:pt x="7456" y="5783"/>
                    <a:pt x="7456" y="3728"/>
                  </a:cubicBezTo>
                  <a:cubicBezTo>
                    <a:pt x="7456" y="1663"/>
                    <a:pt x="5784" y="1"/>
                    <a:pt x="3728" y="1"/>
                  </a:cubicBezTo>
                  <a:close/>
                </a:path>
              </a:pathLst>
            </a:custGeom>
            <a:solidFill>
              <a:schemeClr val="dk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8" name="Google Shape;851;p 2"/>
            <p:cNvSpPr/>
            <p:nvPr/>
          </p:nvSpPr>
          <p:spPr>
            <a:xfrm>
              <a:off x="6747120" y="1614600"/>
              <a:ext cx="1712160" cy="1774800"/>
            </a:xfrm>
            <a:custGeom>
              <a:avLst/>
              <a:gdLst>
                <a:gd name="textAreaLeft" fmla="*/ 0 w 1712160"/>
                <a:gd name="textAreaRight" fmla="*/ 1713600 w 1712160"/>
                <a:gd name="textAreaTop" fmla="*/ 0 h 1774800"/>
                <a:gd name="textAreaBottom" fmla="*/ 1776240 h 1774800"/>
              </a:gdLst>
              <a:ahLst/>
              <a:cxnLst/>
              <a:rect l="textAreaLeft" t="textAreaTop" r="textAreaRight" b="textAreaBottom"/>
              <a:pathLst>
                <a:path w="34413" h="35672">
                  <a:moveTo>
                    <a:pt x="0" y="1"/>
                  </a:moveTo>
                  <a:lnTo>
                    <a:pt x="0" y="35671"/>
                  </a:lnTo>
                  <a:lnTo>
                    <a:pt x="34412" y="35671"/>
                  </a:lnTo>
                  <a:lnTo>
                    <a:pt x="34412" y="1"/>
                  </a:ln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899" name="Google Shape;852;p 2"/>
            <p:cNvSpPr/>
            <p:nvPr/>
          </p:nvSpPr>
          <p:spPr>
            <a:xfrm>
              <a:off x="6815160" y="1684800"/>
              <a:ext cx="1576440" cy="1634760"/>
            </a:xfrm>
            <a:custGeom>
              <a:avLst/>
              <a:gdLst>
                <a:gd name="textAreaLeft" fmla="*/ 0 w 1576440"/>
                <a:gd name="textAreaRight" fmla="*/ 1577880 w 1576440"/>
                <a:gd name="textAreaTop" fmla="*/ 0 h 1634760"/>
                <a:gd name="textAreaBottom" fmla="*/ 1636200 h 1634760"/>
              </a:gdLst>
              <a:ahLst/>
              <a:cxnLst/>
              <a:rect l="textAreaLeft" t="textAreaTop" r="textAreaRight" b="textAreaBottom"/>
              <a:pathLst>
                <a:path fill="none" w="31688" h="32858">
                  <a:moveTo>
                    <a:pt x="0" y="0"/>
                  </a:moveTo>
                  <a:lnTo>
                    <a:pt x="31688" y="0"/>
                  </a:lnTo>
                  <a:lnTo>
                    <a:pt x="31688" y="32858"/>
                  </a:lnTo>
                  <a:lnTo>
                    <a:pt x="0" y="32858"/>
                  </a:lnTo>
                  <a:close/>
                </a:path>
              </a:pathLst>
            </a:custGeom>
            <a:noFill/>
            <a:ln w="19050">
              <a:solidFill>
                <a:srgbClr val="c5cfd3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0" name="Google Shape;853;p 2"/>
            <p:cNvSpPr/>
            <p:nvPr/>
          </p:nvSpPr>
          <p:spPr>
            <a:xfrm>
              <a:off x="6904440" y="1815840"/>
              <a:ext cx="1391400" cy="1338480"/>
            </a:xfrm>
            <a:custGeom>
              <a:avLst/>
              <a:gdLst>
                <a:gd name="textAreaLeft" fmla="*/ 0 w 1391400"/>
                <a:gd name="textAreaRight" fmla="*/ 1392840 w 1391400"/>
                <a:gd name="textAreaTop" fmla="*/ 0 h 1338480"/>
                <a:gd name="textAreaBottom" fmla="*/ 1339920 h 1338480"/>
              </a:gdLst>
              <a:ahLst/>
              <a:cxnLst/>
              <a:rect l="textAreaLeft" t="textAreaTop" r="textAreaRight" b="textAreaBottom"/>
              <a:pathLst>
                <a:path w="27971" h="26912">
                  <a:moveTo>
                    <a:pt x="14516" y="1"/>
                  </a:moveTo>
                  <a:cubicBezTo>
                    <a:pt x="9078" y="1"/>
                    <a:pt x="4170" y="3276"/>
                    <a:pt x="2085" y="8301"/>
                  </a:cubicBezTo>
                  <a:cubicBezTo>
                    <a:pt x="0" y="13337"/>
                    <a:pt x="1151" y="19119"/>
                    <a:pt x="5006" y="22965"/>
                  </a:cubicBezTo>
                  <a:cubicBezTo>
                    <a:pt x="7578" y="25543"/>
                    <a:pt x="11016" y="26912"/>
                    <a:pt x="14515" y="26912"/>
                  </a:cubicBezTo>
                  <a:cubicBezTo>
                    <a:pt x="16248" y="26912"/>
                    <a:pt x="17996" y="26576"/>
                    <a:pt x="19660" y="25886"/>
                  </a:cubicBezTo>
                  <a:cubicBezTo>
                    <a:pt x="24695" y="23801"/>
                    <a:pt x="27970" y="18903"/>
                    <a:pt x="27970" y="13455"/>
                  </a:cubicBezTo>
                  <a:cubicBezTo>
                    <a:pt x="27970" y="13238"/>
                    <a:pt x="27970" y="13012"/>
                    <a:pt x="27961" y="12796"/>
                  </a:cubicBezTo>
                  <a:lnTo>
                    <a:pt x="15293" y="12796"/>
                  </a:lnTo>
                  <a:lnTo>
                    <a:pt x="15293" y="30"/>
                  </a:lnTo>
                  <a:cubicBezTo>
                    <a:pt x="15038" y="11"/>
                    <a:pt x="14782" y="1"/>
                    <a:pt x="14516" y="1"/>
                  </a:cubicBez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1" name="Google Shape;854;p 2"/>
            <p:cNvSpPr/>
            <p:nvPr/>
          </p:nvSpPr>
          <p:spPr>
            <a:xfrm>
              <a:off x="7429680" y="2193840"/>
              <a:ext cx="407880" cy="569160"/>
            </a:xfrm>
            <a:custGeom>
              <a:avLst/>
              <a:gdLst>
                <a:gd name="textAreaLeft" fmla="*/ 0 w 407880"/>
                <a:gd name="textAreaRight" fmla="*/ 409320 w 407880"/>
                <a:gd name="textAreaTop" fmla="*/ 0 h 569160"/>
                <a:gd name="textAreaBottom" fmla="*/ 570600 h 569160"/>
              </a:gdLst>
              <a:ahLst/>
              <a:cxnLst/>
              <a:rect l="textAreaLeft" t="textAreaTop" r="textAreaRight" b="textAreaBottom"/>
              <a:pathLst>
                <a:path w="8223" h="11458">
                  <a:moveTo>
                    <a:pt x="473" y="0"/>
                  </a:moveTo>
                  <a:lnTo>
                    <a:pt x="473" y="1033"/>
                  </a:lnTo>
                  <a:lnTo>
                    <a:pt x="6285" y="1033"/>
                  </a:lnTo>
                  <a:lnTo>
                    <a:pt x="3128" y="4986"/>
                  </a:lnTo>
                  <a:lnTo>
                    <a:pt x="3128" y="5842"/>
                  </a:lnTo>
                  <a:lnTo>
                    <a:pt x="3945" y="5842"/>
                  </a:lnTo>
                  <a:cubicBezTo>
                    <a:pt x="6059" y="5842"/>
                    <a:pt x="7013" y="6737"/>
                    <a:pt x="7013" y="8104"/>
                  </a:cubicBezTo>
                  <a:cubicBezTo>
                    <a:pt x="7013" y="9510"/>
                    <a:pt x="5980" y="10386"/>
                    <a:pt x="4092" y="10386"/>
                  </a:cubicBezTo>
                  <a:cubicBezTo>
                    <a:pt x="2617" y="10386"/>
                    <a:pt x="1299" y="9835"/>
                    <a:pt x="571" y="9078"/>
                  </a:cubicBezTo>
                  <a:lnTo>
                    <a:pt x="1" y="10002"/>
                  </a:lnTo>
                  <a:cubicBezTo>
                    <a:pt x="876" y="10897"/>
                    <a:pt x="2460" y="11458"/>
                    <a:pt x="4092" y="11458"/>
                  </a:cubicBezTo>
                  <a:cubicBezTo>
                    <a:pt x="6836" y="11458"/>
                    <a:pt x="8223" y="10002"/>
                    <a:pt x="8223" y="8104"/>
                  </a:cubicBezTo>
                  <a:cubicBezTo>
                    <a:pt x="8223" y="6285"/>
                    <a:pt x="7003" y="4996"/>
                    <a:pt x="4564" y="4868"/>
                  </a:cubicBezTo>
                  <a:lnTo>
                    <a:pt x="7780" y="826"/>
                  </a:lnTo>
                  <a:lnTo>
                    <a:pt x="7780" y="0"/>
                  </a:lnTo>
                  <a:close/>
                </a:path>
              </a:pathLst>
            </a:custGeom>
            <a:solidFill>
              <a:schemeClr val="accent6"/>
            </a:solidFill>
            <a:ln w="38100">
              <a:solidFill>
                <a:srgbClr val="ffffff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2" name="Google Shape;855;p 2"/>
            <p:cNvSpPr/>
            <p:nvPr/>
          </p:nvSpPr>
          <p:spPr>
            <a:xfrm>
              <a:off x="5723280" y="1529280"/>
              <a:ext cx="831600" cy="831960"/>
            </a:xfrm>
            <a:custGeom>
              <a:avLst/>
              <a:gdLst>
                <a:gd name="textAreaLeft" fmla="*/ 0 w 831600"/>
                <a:gd name="textAreaRight" fmla="*/ 833040 w 831600"/>
                <a:gd name="textAreaTop" fmla="*/ 0 h 831960"/>
                <a:gd name="textAreaBottom" fmla="*/ 833400 h 831960"/>
              </a:gdLst>
              <a:ahLst/>
              <a:cxnLst/>
              <a:rect l="textAreaLeft" t="textAreaTop" r="textAreaRight" b="textAreaBottom"/>
              <a:pathLst>
                <a:path w="16730" h="16740">
                  <a:moveTo>
                    <a:pt x="8360" y="0"/>
                  </a:moveTo>
                  <a:cubicBezTo>
                    <a:pt x="3738" y="0"/>
                    <a:pt x="1" y="3747"/>
                    <a:pt x="1" y="8370"/>
                  </a:cubicBezTo>
                  <a:cubicBezTo>
                    <a:pt x="1" y="12992"/>
                    <a:pt x="3738" y="16739"/>
                    <a:pt x="8360" y="16739"/>
                  </a:cubicBezTo>
                  <a:cubicBezTo>
                    <a:pt x="12983" y="16739"/>
                    <a:pt x="16730" y="12992"/>
                    <a:pt x="16730" y="8370"/>
                  </a:cubicBezTo>
                  <a:cubicBezTo>
                    <a:pt x="16730" y="3747"/>
                    <a:pt x="12983" y="0"/>
                    <a:pt x="8360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3" name="Google Shape;856;p 2"/>
            <p:cNvSpPr/>
            <p:nvPr/>
          </p:nvSpPr>
          <p:spPr>
            <a:xfrm>
              <a:off x="5944680" y="1739160"/>
              <a:ext cx="403920" cy="403920"/>
            </a:xfrm>
            <a:custGeom>
              <a:avLst/>
              <a:gdLst>
                <a:gd name="textAreaLeft" fmla="*/ 0 w 403920"/>
                <a:gd name="textAreaRight" fmla="*/ 405360 w 403920"/>
                <a:gd name="textAreaTop" fmla="*/ 0 h 403920"/>
                <a:gd name="textAreaBottom" fmla="*/ 405360 h 403920"/>
              </a:gdLst>
              <a:ahLst/>
              <a:cxnLst/>
              <a:rect l="textAreaLeft" t="textAreaTop" r="textAreaRight" b="textAreaBottom"/>
              <a:pathLst>
                <a:path fill="none" w="8144" h="8144">
                  <a:moveTo>
                    <a:pt x="8143" y="4072"/>
                  </a:moveTo>
                  <a:cubicBezTo>
                    <a:pt x="8143" y="6315"/>
                    <a:pt x="6324" y="8144"/>
                    <a:pt x="4072" y="8144"/>
                  </a:cubicBezTo>
                  <a:cubicBezTo>
                    <a:pt x="1829" y="8144"/>
                    <a:pt x="0" y="6315"/>
                    <a:pt x="0" y="4072"/>
                  </a:cubicBezTo>
                  <a:cubicBezTo>
                    <a:pt x="0" y="1820"/>
                    <a:pt x="1829" y="1"/>
                    <a:pt x="4072" y="1"/>
                  </a:cubicBezTo>
                  <a:cubicBezTo>
                    <a:pt x="6324" y="1"/>
                    <a:pt x="8143" y="1820"/>
                    <a:pt x="8143" y="4072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4" name="Google Shape;857;p 2"/>
            <p:cNvSpPr/>
            <p:nvPr/>
          </p:nvSpPr>
          <p:spPr>
            <a:xfrm>
              <a:off x="6099120" y="1905480"/>
              <a:ext cx="82800" cy="70920"/>
            </a:xfrm>
            <a:custGeom>
              <a:avLst/>
              <a:gdLst>
                <a:gd name="textAreaLeft" fmla="*/ 0 w 82800"/>
                <a:gd name="textAreaRight" fmla="*/ 84240 w 82800"/>
                <a:gd name="textAreaTop" fmla="*/ 0 h 70920"/>
                <a:gd name="textAreaBottom" fmla="*/ 72360 h 70920"/>
              </a:gdLst>
              <a:ahLst/>
              <a:cxnLst/>
              <a:rect l="textAreaLeft" t="textAreaTop" r="textAreaRight" b="textAreaBottom"/>
              <a:pathLst>
                <a:path w="1693" h="1453">
                  <a:moveTo>
                    <a:pt x="965" y="1"/>
                  </a:moveTo>
                  <a:cubicBezTo>
                    <a:pt x="316" y="1"/>
                    <a:pt x="1" y="787"/>
                    <a:pt x="453" y="1240"/>
                  </a:cubicBezTo>
                  <a:cubicBezTo>
                    <a:pt x="600" y="1387"/>
                    <a:pt x="782" y="1453"/>
                    <a:pt x="961" y="1453"/>
                  </a:cubicBezTo>
                  <a:cubicBezTo>
                    <a:pt x="1333" y="1453"/>
                    <a:pt x="1692" y="1167"/>
                    <a:pt x="1692" y="728"/>
                  </a:cubicBezTo>
                  <a:cubicBezTo>
                    <a:pt x="1692" y="325"/>
                    <a:pt x="1368" y="1"/>
                    <a:pt x="96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6000" bIns="36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5" name="Google Shape;858;p 2"/>
            <p:cNvSpPr/>
            <p:nvPr/>
          </p:nvSpPr>
          <p:spPr>
            <a:xfrm>
              <a:off x="5970600" y="1558440"/>
              <a:ext cx="263520" cy="161640"/>
            </a:xfrm>
            <a:custGeom>
              <a:avLst/>
              <a:gdLst>
                <a:gd name="textAreaLeft" fmla="*/ 0 w 263520"/>
                <a:gd name="textAreaRight" fmla="*/ 264960 w 263520"/>
                <a:gd name="textAreaTop" fmla="*/ 0 h 161640"/>
                <a:gd name="textAreaBottom" fmla="*/ 163080 h 161640"/>
              </a:gdLst>
              <a:ahLst/>
              <a:cxnLst/>
              <a:rect l="textAreaLeft" t="textAreaTop" r="textAreaRight" b="textAreaBottom"/>
              <a:pathLst>
                <a:path fill="none" w="5321" h="3276">
                  <a:moveTo>
                    <a:pt x="5213" y="1289"/>
                  </a:moveTo>
                  <a:cubicBezTo>
                    <a:pt x="5321" y="2086"/>
                    <a:pt x="4269" y="2892"/>
                    <a:pt x="2862" y="3079"/>
                  </a:cubicBezTo>
                  <a:cubicBezTo>
                    <a:pt x="1456" y="3276"/>
                    <a:pt x="226" y="2784"/>
                    <a:pt x="118" y="1987"/>
                  </a:cubicBezTo>
                  <a:cubicBezTo>
                    <a:pt x="0" y="1191"/>
                    <a:pt x="1062" y="384"/>
                    <a:pt x="2469" y="197"/>
                  </a:cubicBezTo>
                  <a:cubicBezTo>
                    <a:pt x="3875" y="1"/>
                    <a:pt x="5105" y="492"/>
                    <a:pt x="5213" y="128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6" name="Google Shape;859;p 2"/>
            <p:cNvSpPr/>
            <p:nvPr/>
          </p:nvSpPr>
          <p:spPr>
            <a:xfrm>
              <a:off x="6061680" y="2170800"/>
              <a:ext cx="263520" cy="161640"/>
            </a:xfrm>
            <a:custGeom>
              <a:avLst/>
              <a:gdLst>
                <a:gd name="textAreaLeft" fmla="*/ 0 w 263520"/>
                <a:gd name="textAreaRight" fmla="*/ 264960 w 263520"/>
                <a:gd name="textAreaTop" fmla="*/ 0 h 161640"/>
                <a:gd name="textAreaBottom" fmla="*/ 163080 h 161640"/>
              </a:gdLst>
              <a:ahLst/>
              <a:cxnLst/>
              <a:rect l="textAreaLeft" t="textAreaTop" r="textAreaRight" b="textAreaBottom"/>
              <a:pathLst>
                <a:path fill="none" w="5322" h="3276">
                  <a:moveTo>
                    <a:pt x="5213" y="1289"/>
                  </a:moveTo>
                  <a:cubicBezTo>
                    <a:pt x="5321" y="2086"/>
                    <a:pt x="4269" y="2892"/>
                    <a:pt x="2862" y="3079"/>
                  </a:cubicBezTo>
                  <a:cubicBezTo>
                    <a:pt x="1456" y="3276"/>
                    <a:pt x="217" y="2784"/>
                    <a:pt x="109" y="1988"/>
                  </a:cubicBezTo>
                  <a:cubicBezTo>
                    <a:pt x="1" y="1191"/>
                    <a:pt x="1053" y="384"/>
                    <a:pt x="2469" y="198"/>
                  </a:cubicBezTo>
                  <a:cubicBezTo>
                    <a:pt x="3875" y="1"/>
                    <a:pt x="5105" y="493"/>
                    <a:pt x="5213" y="1289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7" name="Google Shape;860;p 2"/>
            <p:cNvSpPr/>
            <p:nvPr/>
          </p:nvSpPr>
          <p:spPr>
            <a:xfrm>
              <a:off x="6267600" y="1614600"/>
              <a:ext cx="225720" cy="245520"/>
            </a:xfrm>
            <a:custGeom>
              <a:avLst/>
              <a:gdLst>
                <a:gd name="textAreaLeft" fmla="*/ 0 w 225720"/>
                <a:gd name="textAreaRight" fmla="*/ 227160 w 225720"/>
                <a:gd name="textAreaTop" fmla="*/ 0 h 245520"/>
                <a:gd name="textAreaBottom" fmla="*/ 246960 h 245520"/>
              </a:gdLst>
              <a:ahLst/>
              <a:cxnLst/>
              <a:rect l="textAreaLeft" t="textAreaTop" r="textAreaRight" b="textAreaBottom"/>
              <a:pathLst>
                <a:path fill="none" w="4565" h="4958">
                  <a:moveTo>
                    <a:pt x="3394" y="1535"/>
                  </a:moveTo>
                  <a:cubicBezTo>
                    <a:pt x="4309" y="2617"/>
                    <a:pt x="4564" y="3915"/>
                    <a:pt x="3955" y="4436"/>
                  </a:cubicBezTo>
                  <a:cubicBezTo>
                    <a:pt x="3345" y="4957"/>
                    <a:pt x="2096" y="4505"/>
                    <a:pt x="1171" y="3423"/>
                  </a:cubicBezTo>
                  <a:cubicBezTo>
                    <a:pt x="257" y="2351"/>
                    <a:pt x="1" y="1043"/>
                    <a:pt x="611" y="522"/>
                  </a:cubicBezTo>
                  <a:cubicBezTo>
                    <a:pt x="1220" y="1"/>
                    <a:pt x="2470" y="453"/>
                    <a:pt x="3394" y="1535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8" name="Google Shape;861;p 2"/>
            <p:cNvSpPr/>
            <p:nvPr/>
          </p:nvSpPr>
          <p:spPr>
            <a:xfrm>
              <a:off x="5801400" y="2026080"/>
              <a:ext cx="225720" cy="245880"/>
            </a:xfrm>
            <a:custGeom>
              <a:avLst/>
              <a:gdLst>
                <a:gd name="textAreaLeft" fmla="*/ 0 w 225720"/>
                <a:gd name="textAreaRight" fmla="*/ 227160 w 225720"/>
                <a:gd name="textAreaTop" fmla="*/ 0 h 245880"/>
                <a:gd name="textAreaBottom" fmla="*/ 247320 h 245880"/>
              </a:gdLst>
              <a:ahLst/>
              <a:cxnLst/>
              <a:rect l="textAreaLeft" t="textAreaTop" r="textAreaRight" b="textAreaBottom"/>
              <a:pathLst>
                <a:path fill="none" w="4564" h="4968">
                  <a:moveTo>
                    <a:pt x="3954" y="4446"/>
                  </a:moveTo>
                  <a:cubicBezTo>
                    <a:pt x="3334" y="4967"/>
                    <a:pt x="2095" y="4505"/>
                    <a:pt x="1171" y="3423"/>
                  </a:cubicBezTo>
                  <a:cubicBezTo>
                    <a:pt x="256" y="2342"/>
                    <a:pt x="0" y="1043"/>
                    <a:pt x="610" y="522"/>
                  </a:cubicBezTo>
                  <a:cubicBezTo>
                    <a:pt x="1230" y="1"/>
                    <a:pt x="2469" y="453"/>
                    <a:pt x="3393" y="1535"/>
                  </a:cubicBezTo>
                  <a:cubicBezTo>
                    <a:pt x="4308" y="2617"/>
                    <a:pt x="4564" y="3925"/>
                    <a:pt x="3954" y="444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09" name="Google Shape;862;p 2"/>
            <p:cNvSpPr/>
            <p:nvPr/>
          </p:nvSpPr>
          <p:spPr>
            <a:xfrm>
              <a:off x="6343560" y="1924560"/>
              <a:ext cx="185760" cy="266040"/>
            </a:xfrm>
            <a:custGeom>
              <a:avLst/>
              <a:gdLst>
                <a:gd name="textAreaLeft" fmla="*/ 0 w 185760"/>
                <a:gd name="textAreaRight" fmla="*/ 187200 w 185760"/>
                <a:gd name="textAreaTop" fmla="*/ 0 h 266040"/>
                <a:gd name="textAreaBottom" fmla="*/ 267480 h 266040"/>
              </a:gdLst>
              <a:ahLst/>
              <a:cxnLst/>
              <a:rect l="textAreaLeft" t="textAreaTop" r="textAreaRight" b="textAreaBottom"/>
              <a:pathLst>
                <a:path fill="none" w="3758" h="5370">
                  <a:moveTo>
                    <a:pt x="2843" y="295"/>
                  </a:moveTo>
                  <a:cubicBezTo>
                    <a:pt x="3590" y="600"/>
                    <a:pt x="3757" y="1908"/>
                    <a:pt x="3226" y="3226"/>
                  </a:cubicBezTo>
                  <a:cubicBezTo>
                    <a:pt x="2695" y="4544"/>
                    <a:pt x="1662" y="5370"/>
                    <a:pt x="915" y="5075"/>
                  </a:cubicBezTo>
                  <a:cubicBezTo>
                    <a:pt x="168" y="4770"/>
                    <a:pt x="0" y="3462"/>
                    <a:pt x="531" y="2144"/>
                  </a:cubicBezTo>
                  <a:cubicBezTo>
                    <a:pt x="1063" y="826"/>
                    <a:pt x="2095" y="0"/>
                    <a:pt x="2843" y="295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0" name="Google Shape;863;p 2"/>
            <p:cNvSpPr/>
            <p:nvPr/>
          </p:nvSpPr>
          <p:spPr>
            <a:xfrm>
              <a:off x="5766120" y="1699920"/>
              <a:ext cx="186120" cy="266040"/>
            </a:xfrm>
            <a:custGeom>
              <a:avLst/>
              <a:gdLst>
                <a:gd name="textAreaLeft" fmla="*/ 0 w 186120"/>
                <a:gd name="textAreaRight" fmla="*/ 187560 w 186120"/>
                <a:gd name="textAreaTop" fmla="*/ 0 h 266040"/>
                <a:gd name="textAreaBottom" fmla="*/ 267480 h 266040"/>
              </a:gdLst>
              <a:ahLst/>
              <a:cxnLst/>
              <a:rect l="textAreaLeft" t="textAreaTop" r="textAreaRight" b="textAreaBottom"/>
              <a:pathLst>
                <a:path fill="none" w="3767" h="5371">
                  <a:moveTo>
                    <a:pt x="2842" y="306"/>
                  </a:moveTo>
                  <a:cubicBezTo>
                    <a:pt x="3590" y="601"/>
                    <a:pt x="3767" y="1909"/>
                    <a:pt x="3236" y="3237"/>
                  </a:cubicBezTo>
                  <a:cubicBezTo>
                    <a:pt x="2705" y="4554"/>
                    <a:pt x="1662" y="5371"/>
                    <a:pt x="925" y="5076"/>
                  </a:cubicBezTo>
                  <a:cubicBezTo>
                    <a:pt x="177" y="4771"/>
                    <a:pt x="0" y="3463"/>
                    <a:pt x="531" y="2145"/>
                  </a:cubicBezTo>
                  <a:cubicBezTo>
                    <a:pt x="1062" y="827"/>
                    <a:pt x="2095" y="1"/>
                    <a:pt x="2842" y="306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miter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1" name="Google Shape;864;p 2"/>
            <p:cNvSpPr/>
            <p:nvPr/>
          </p:nvSpPr>
          <p:spPr>
            <a:xfrm>
              <a:off x="5669640" y="2363040"/>
              <a:ext cx="913320" cy="831960"/>
            </a:xfrm>
            <a:custGeom>
              <a:avLst/>
              <a:gdLst>
                <a:gd name="textAreaLeft" fmla="*/ 0 w 913320"/>
                <a:gd name="textAreaRight" fmla="*/ 914760 w 913320"/>
                <a:gd name="textAreaTop" fmla="*/ 0 h 831960"/>
                <a:gd name="textAreaBottom" fmla="*/ 833400 h 831960"/>
              </a:gdLst>
              <a:ahLst/>
              <a:cxnLst/>
              <a:rect l="textAreaLeft" t="textAreaTop" r="textAreaRight" b="textAreaBottom"/>
              <a:pathLst>
                <a:path w="18373" h="16739">
                  <a:moveTo>
                    <a:pt x="9186" y="0"/>
                  </a:moveTo>
                  <a:cubicBezTo>
                    <a:pt x="7045" y="0"/>
                    <a:pt x="4903" y="816"/>
                    <a:pt x="3266" y="2449"/>
                  </a:cubicBezTo>
                  <a:cubicBezTo>
                    <a:pt x="1" y="5724"/>
                    <a:pt x="1" y="11015"/>
                    <a:pt x="3266" y="14290"/>
                  </a:cubicBezTo>
                  <a:cubicBezTo>
                    <a:pt x="4903" y="15923"/>
                    <a:pt x="7045" y="16739"/>
                    <a:pt x="9186" y="16739"/>
                  </a:cubicBezTo>
                  <a:cubicBezTo>
                    <a:pt x="11328" y="16739"/>
                    <a:pt x="13469" y="15923"/>
                    <a:pt x="15107" y="14290"/>
                  </a:cubicBezTo>
                  <a:cubicBezTo>
                    <a:pt x="18372" y="11015"/>
                    <a:pt x="18372" y="5724"/>
                    <a:pt x="15107" y="2449"/>
                  </a:cubicBezTo>
                  <a:cubicBezTo>
                    <a:pt x="13469" y="816"/>
                    <a:pt x="11328" y="0"/>
                    <a:pt x="9186" y="0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2" name="Google Shape;865;p 2"/>
            <p:cNvSpPr/>
            <p:nvPr/>
          </p:nvSpPr>
          <p:spPr>
            <a:xfrm>
              <a:off x="5946480" y="2598840"/>
              <a:ext cx="360360" cy="360360"/>
            </a:xfrm>
            <a:custGeom>
              <a:avLst/>
              <a:gdLst>
                <a:gd name="textAreaLeft" fmla="*/ 0 w 360360"/>
                <a:gd name="textAreaRight" fmla="*/ 361800 w 360360"/>
                <a:gd name="textAreaTop" fmla="*/ 0 h 360360"/>
                <a:gd name="textAreaBottom" fmla="*/ 361800 h 360360"/>
              </a:gdLst>
              <a:ahLst/>
              <a:cxnLst/>
              <a:rect l="textAreaLeft" t="textAreaTop" r="textAreaRight" b="textAreaBottom"/>
              <a:pathLst>
                <a:path w="7269" h="7269">
                  <a:moveTo>
                    <a:pt x="3718" y="119"/>
                  </a:moveTo>
                  <a:cubicBezTo>
                    <a:pt x="4593" y="128"/>
                    <a:pt x="5439" y="482"/>
                    <a:pt x="6078" y="1102"/>
                  </a:cubicBezTo>
                  <a:cubicBezTo>
                    <a:pt x="6108" y="1122"/>
                    <a:pt x="6127" y="1151"/>
                    <a:pt x="6157" y="1181"/>
                  </a:cubicBezTo>
                  <a:cubicBezTo>
                    <a:pt x="6777" y="1820"/>
                    <a:pt x="7121" y="2666"/>
                    <a:pt x="7140" y="3541"/>
                  </a:cubicBezTo>
                  <a:lnTo>
                    <a:pt x="7140" y="3630"/>
                  </a:lnTo>
                  <a:lnTo>
                    <a:pt x="7140" y="3659"/>
                  </a:lnTo>
                  <a:cubicBezTo>
                    <a:pt x="7131" y="4554"/>
                    <a:pt x="6786" y="5410"/>
                    <a:pt x="6177" y="6049"/>
                  </a:cubicBezTo>
                  <a:cubicBezTo>
                    <a:pt x="6147" y="6078"/>
                    <a:pt x="6118" y="6108"/>
                    <a:pt x="6098" y="6137"/>
                  </a:cubicBezTo>
                  <a:cubicBezTo>
                    <a:pt x="5459" y="6767"/>
                    <a:pt x="4603" y="7121"/>
                    <a:pt x="3708" y="7141"/>
                  </a:cubicBezTo>
                  <a:lnTo>
                    <a:pt x="3590" y="7141"/>
                  </a:lnTo>
                  <a:cubicBezTo>
                    <a:pt x="2695" y="7131"/>
                    <a:pt x="1830" y="6777"/>
                    <a:pt x="1190" y="6157"/>
                  </a:cubicBezTo>
                  <a:lnTo>
                    <a:pt x="1102" y="6069"/>
                  </a:lnTo>
                  <a:cubicBezTo>
                    <a:pt x="482" y="5429"/>
                    <a:pt x="128" y="4564"/>
                    <a:pt x="118" y="3669"/>
                  </a:cubicBezTo>
                  <a:lnTo>
                    <a:pt x="118" y="3630"/>
                  </a:lnTo>
                  <a:lnTo>
                    <a:pt x="118" y="3551"/>
                  </a:lnTo>
                  <a:cubicBezTo>
                    <a:pt x="138" y="2656"/>
                    <a:pt x="502" y="1800"/>
                    <a:pt x="1131" y="1171"/>
                  </a:cubicBezTo>
                  <a:cubicBezTo>
                    <a:pt x="1151" y="1141"/>
                    <a:pt x="1181" y="1112"/>
                    <a:pt x="1210" y="1082"/>
                  </a:cubicBezTo>
                  <a:cubicBezTo>
                    <a:pt x="1859" y="473"/>
                    <a:pt x="2705" y="128"/>
                    <a:pt x="3590" y="119"/>
                  </a:cubicBezTo>
                  <a:close/>
                  <a:moveTo>
                    <a:pt x="3590" y="0"/>
                  </a:moveTo>
                  <a:cubicBezTo>
                    <a:pt x="2675" y="10"/>
                    <a:pt x="1790" y="374"/>
                    <a:pt x="1131" y="1013"/>
                  </a:cubicBezTo>
                  <a:cubicBezTo>
                    <a:pt x="1102" y="1033"/>
                    <a:pt x="1072" y="1063"/>
                    <a:pt x="1043" y="1092"/>
                  </a:cubicBezTo>
                  <a:cubicBezTo>
                    <a:pt x="394" y="1751"/>
                    <a:pt x="20" y="2626"/>
                    <a:pt x="0" y="3551"/>
                  </a:cubicBezTo>
                  <a:lnTo>
                    <a:pt x="0" y="3630"/>
                  </a:lnTo>
                  <a:lnTo>
                    <a:pt x="0" y="3669"/>
                  </a:lnTo>
                  <a:cubicBezTo>
                    <a:pt x="10" y="4603"/>
                    <a:pt x="374" y="5488"/>
                    <a:pt x="1023" y="6157"/>
                  </a:cubicBezTo>
                  <a:lnTo>
                    <a:pt x="1112" y="6246"/>
                  </a:lnTo>
                  <a:cubicBezTo>
                    <a:pt x="1771" y="6885"/>
                    <a:pt x="2666" y="7259"/>
                    <a:pt x="3590" y="7268"/>
                  </a:cubicBezTo>
                  <a:lnTo>
                    <a:pt x="3718" y="7268"/>
                  </a:lnTo>
                  <a:cubicBezTo>
                    <a:pt x="4642" y="7249"/>
                    <a:pt x="5518" y="6875"/>
                    <a:pt x="6177" y="6226"/>
                  </a:cubicBezTo>
                  <a:cubicBezTo>
                    <a:pt x="6206" y="6196"/>
                    <a:pt x="6236" y="6167"/>
                    <a:pt x="6265" y="6137"/>
                  </a:cubicBezTo>
                  <a:cubicBezTo>
                    <a:pt x="6904" y="5478"/>
                    <a:pt x="7258" y="4593"/>
                    <a:pt x="7268" y="3669"/>
                  </a:cubicBezTo>
                  <a:lnTo>
                    <a:pt x="7268" y="3630"/>
                  </a:lnTo>
                  <a:cubicBezTo>
                    <a:pt x="7268" y="3600"/>
                    <a:pt x="7268" y="3580"/>
                    <a:pt x="7268" y="3551"/>
                  </a:cubicBezTo>
                  <a:cubicBezTo>
                    <a:pt x="7249" y="2636"/>
                    <a:pt x="6885" y="1761"/>
                    <a:pt x="6245" y="1102"/>
                  </a:cubicBezTo>
                  <a:cubicBezTo>
                    <a:pt x="6216" y="1072"/>
                    <a:pt x="6186" y="1053"/>
                    <a:pt x="6157" y="1023"/>
                  </a:cubicBezTo>
                  <a:cubicBezTo>
                    <a:pt x="5498" y="384"/>
                    <a:pt x="4623" y="20"/>
                    <a:pt x="3708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3" name="Google Shape;866;p 2"/>
            <p:cNvSpPr/>
            <p:nvPr/>
          </p:nvSpPr>
          <p:spPr>
            <a:xfrm>
              <a:off x="5712840" y="2397240"/>
              <a:ext cx="795240" cy="763920"/>
            </a:xfrm>
            <a:custGeom>
              <a:avLst/>
              <a:gdLst>
                <a:gd name="textAreaLeft" fmla="*/ 0 w 795240"/>
                <a:gd name="textAreaRight" fmla="*/ 796680 w 795240"/>
                <a:gd name="textAreaTop" fmla="*/ 0 h 763920"/>
                <a:gd name="textAreaBottom" fmla="*/ 765360 h 763920"/>
              </a:gdLst>
              <a:ahLst/>
              <a:cxnLst/>
              <a:rect l="textAreaLeft" t="textAreaTop" r="textAreaRight" b="textAreaBottom"/>
              <a:pathLst>
                <a:path w="16002" h="15368">
                  <a:moveTo>
                    <a:pt x="8399" y="109"/>
                  </a:moveTo>
                  <a:cubicBezTo>
                    <a:pt x="10366" y="128"/>
                    <a:pt x="12235" y="915"/>
                    <a:pt x="13631" y="2292"/>
                  </a:cubicBezTo>
                  <a:cubicBezTo>
                    <a:pt x="13661" y="2322"/>
                    <a:pt x="13680" y="2341"/>
                    <a:pt x="13710" y="2371"/>
                  </a:cubicBezTo>
                  <a:cubicBezTo>
                    <a:pt x="15087" y="3767"/>
                    <a:pt x="15864" y="5636"/>
                    <a:pt x="15893" y="7593"/>
                  </a:cubicBezTo>
                  <a:lnTo>
                    <a:pt x="15893" y="7721"/>
                  </a:lnTo>
                  <a:cubicBezTo>
                    <a:pt x="15883" y="9678"/>
                    <a:pt x="15106" y="11566"/>
                    <a:pt x="13730" y="12973"/>
                  </a:cubicBezTo>
                  <a:lnTo>
                    <a:pt x="13671" y="13032"/>
                  </a:lnTo>
                  <a:lnTo>
                    <a:pt x="13641" y="13051"/>
                  </a:lnTo>
                  <a:cubicBezTo>
                    <a:pt x="12166" y="14526"/>
                    <a:pt x="10231" y="15264"/>
                    <a:pt x="8296" y="15264"/>
                  </a:cubicBezTo>
                  <a:cubicBezTo>
                    <a:pt x="6361" y="15264"/>
                    <a:pt x="4426" y="14526"/>
                    <a:pt x="2951" y="13051"/>
                  </a:cubicBezTo>
                  <a:cubicBezTo>
                    <a:pt x="0" y="10101"/>
                    <a:pt x="0" y="5311"/>
                    <a:pt x="2951" y="2351"/>
                  </a:cubicBezTo>
                  <a:lnTo>
                    <a:pt x="2960" y="2341"/>
                  </a:lnTo>
                  <a:lnTo>
                    <a:pt x="2970" y="2331"/>
                  </a:lnTo>
                  <a:cubicBezTo>
                    <a:pt x="2990" y="2312"/>
                    <a:pt x="3010" y="2292"/>
                    <a:pt x="3039" y="2272"/>
                  </a:cubicBezTo>
                  <a:cubicBezTo>
                    <a:pt x="4436" y="896"/>
                    <a:pt x="6314" y="119"/>
                    <a:pt x="8281" y="109"/>
                  </a:cubicBezTo>
                  <a:close/>
                  <a:moveTo>
                    <a:pt x="8320" y="1"/>
                  </a:moveTo>
                  <a:cubicBezTo>
                    <a:pt x="5213" y="1"/>
                    <a:pt x="2410" y="1869"/>
                    <a:pt x="1220" y="4741"/>
                  </a:cubicBezTo>
                  <a:cubicBezTo>
                    <a:pt x="30" y="7613"/>
                    <a:pt x="689" y="10917"/>
                    <a:pt x="2882" y="13110"/>
                  </a:cubicBezTo>
                  <a:cubicBezTo>
                    <a:pt x="4349" y="14584"/>
                    <a:pt x="6315" y="15367"/>
                    <a:pt x="8318" y="15367"/>
                  </a:cubicBezTo>
                  <a:cubicBezTo>
                    <a:pt x="9308" y="15367"/>
                    <a:pt x="10308" y="15176"/>
                    <a:pt x="11261" y="14782"/>
                  </a:cubicBezTo>
                  <a:cubicBezTo>
                    <a:pt x="14133" y="13592"/>
                    <a:pt x="16001" y="10789"/>
                    <a:pt x="16001" y="7682"/>
                  </a:cubicBezTo>
                  <a:cubicBezTo>
                    <a:pt x="16001" y="3443"/>
                    <a:pt x="12559" y="10"/>
                    <a:pt x="8320" y="1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4" name="Google Shape;867;p 2"/>
            <p:cNvSpPr/>
            <p:nvPr/>
          </p:nvSpPr>
          <p:spPr>
            <a:xfrm>
              <a:off x="6074640" y="2727360"/>
              <a:ext cx="103320" cy="103320"/>
            </a:xfrm>
            <a:custGeom>
              <a:avLst/>
              <a:gdLst>
                <a:gd name="textAreaLeft" fmla="*/ 0 w 103320"/>
                <a:gd name="textAreaRight" fmla="*/ 104760 w 103320"/>
                <a:gd name="textAreaTop" fmla="*/ 0 h 103320"/>
                <a:gd name="textAreaBottom" fmla="*/ 104760 h 103320"/>
              </a:gdLst>
              <a:ahLst/>
              <a:cxnLst/>
              <a:rect l="textAreaLeft" t="textAreaTop" r="textAreaRight" b="textAreaBottom"/>
              <a:pathLst>
                <a:path w="2105" h="2105">
                  <a:moveTo>
                    <a:pt x="1013" y="0"/>
                  </a:moveTo>
                  <a:cubicBezTo>
                    <a:pt x="777" y="10"/>
                    <a:pt x="551" y="99"/>
                    <a:pt x="374" y="246"/>
                  </a:cubicBezTo>
                  <a:cubicBezTo>
                    <a:pt x="344" y="276"/>
                    <a:pt x="315" y="305"/>
                    <a:pt x="285" y="335"/>
                  </a:cubicBezTo>
                  <a:cubicBezTo>
                    <a:pt x="118" y="502"/>
                    <a:pt x="20" y="728"/>
                    <a:pt x="10" y="974"/>
                  </a:cubicBezTo>
                  <a:cubicBezTo>
                    <a:pt x="0" y="1003"/>
                    <a:pt x="0" y="1023"/>
                    <a:pt x="10" y="1053"/>
                  </a:cubicBezTo>
                  <a:cubicBezTo>
                    <a:pt x="10" y="1062"/>
                    <a:pt x="10" y="1082"/>
                    <a:pt x="10" y="1092"/>
                  </a:cubicBezTo>
                  <a:cubicBezTo>
                    <a:pt x="10" y="1338"/>
                    <a:pt x="108" y="1574"/>
                    <a:pt x="275" y="1751"/>
                  </a:cubicBezTo>
                  <a:cubicBezTo>
                    <a:pt x="295" y="1780"/>
                    <a:pt x="325" y="1810"/>
                    <a:pt x="354" y="1839"/>
                  </a:cubicBezTo>
                  <a:cubicBezTo>
                    <a:pt x="541" y="2006"/>
                    <a:pt x="777" y="2095"/>
                    <a:pt x="1023" y="2105"/>
                  </a:cubicBezTo>
                  <a:lnTo>
                    <a:pt x="1141" y="2105"/>
                  </a:lnTo>
                  <a:cubicBezTo>
                    <a:pt x="1377" y="2085"/>
                    <a:pt x="1603" y="1987"/>
                    <a:pt x="1780" y="1820"/>
                  </a:cubicBezTo>
                  <a:cubicBezTo>
                    <a:pt x="1810" y="1790"/>
                    <a:pt x="1839" y="1761"/>
                    <a:pt x="1859" y="1731"/>
                  </a:cubicBezTo>
                  <a:cubicBezTo>
                    <a:pt x="2016" y="1554"/>
                    <a:pt x="2105" y="1328"/>
                    <a:pt x="2105" y="1092"/>
                  </a:cubicBezTo>
                  <a:cubicBezTo>
                    <a:pt x="2105" y="1082"/>
                    <a:pt x="2105" y="1062"/>
                    <a:pt x="2105" y="1053"/>
                  </a:cubicBezTo>
                  <a:cubicBezTo>
                    <a:pt x="2105" y="1023"/>
                    <a:pt x="2105" y="1003"/>
                    <a:pt x="2105" y="974"/>
                  </a:cubicBezTo>
                  <a:cubicBezTo>
                    <a:pt x="2085" y="738"/>
                    <a:pt x="1997" y="521"/>
                    <a:pt x="1839" y="354"/>
                  </a:cubicBezTo>
                  <a:cubicBezTo>
                    <a:pt x="1819" y="325"/>
                    <a:pt x="1790" y="295"/>
                    <a:pt x="1760" y="266"/>
                  </a:cubicBezTo>
                  <a:cubicBezTo>
                    <a:pt x="1583" y="118"/>
                    <a:pt x="1367" y="20"/>
                    <a:pt x="1131" y="0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200" bIns="52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5" name="Google Shape;868;p 2"/>
            <p:cNvSpPr/>
            <p:nvPr/>
          </p:nvSpPr>
          <p:spPr>
            <a:xfrm>
              <a:off x="6125040" y="2401920"/>
              <a:ext cx="4320" cy="20124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201240"/>
                <a:gd name="textAreaBottom" fmla="*/ 202680 h 201240"/>
              </a:gdLst>
              <a:ahLst/>
              <a:cxnLst/>
              <a:rect l="textAreaLeft" t="textAreaTop" r="textAreaRight" b="textAreaBottom"/>
              <a:pathLst>
                <a:path w="119" h="4073">
                  <a:moveTo>
                    <a:pt x="0" y="1"/>
                  </a:moveTo>
                  <a:lnTo>
                    <a:pt x="0" y="4073"/>
                  </a:lnTo>
                  <a:lnTo>
                    <a:pt x="118" y="4073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6" name="Google Shape;869;p 2"/>
            <p:cNvSpPr/>
            <p:nvPr/>
          </p:nvSpPr>
          <p:spPr>
            <a:xfrm>
              <a:off x="6125040" y="2727360"/>
              <a:ext cx="4320" cy="10332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103320"/>
                <a:gd name="textAreaBottom" fmla="*/ 104760 h 103320"/>
              </a:gdLst>
              <a:ahLst/>
              <a:cxnLst/>
              <a:rect l="textAreaLeft" t="textAreaTop" r="textAreaRight" b="textAreaBottom"/>
              <a:pathLst>
                <a:path w="119" h="2105">
                  <a:moveTo>
                    <a:pt x="0" y="0"/>
                  </a:moveTo>
                  <a:lnTo>
                    <a:pt x="0" y="2105"/>
                  </a:lnTo>
                  <a:lnTo>
                    <a:pt x="118" y="2105"/>
                  </a:lnTo>
                  <a:lnTo>
                    <a:pt x="118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2200" bIns="52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7" name="Google Shape;870;p 2"/>
            <p:cNvSpPr/>
            <p:nvPr/>
          </p:nvSpPr>
          <p:spPr>
            <a:xfrm>
              <a:off x="6125040" y="2954520"/>
              <a:ext cx="4320" cy="199440"/>
            </a:xfrm>
            <a:custGeom>
              <a:avLst/>
              <a:gdLst>
                <a:gd name="textAreaLeft" fmla="*/ 0 w 4320"/>
                <a:gd name="textAreaRight" fmla="*/ 5760 w 4320"/>
                <a:gd name="textAreaTop" fmla="*/ 0 h 199440"/>
                <a:gd name="textAreaBottom" fmla="*/ 200880 h 199440"/>
              </a:gdLst>
              <a:ahLst/>
              <a:cxnLst/>
              <a:rect l="textAreaLeft" t="textAreaTop" r="textAreaRight" b="textAreaBottom"/>
              <a:pathLst>
                <a:path w="119" h="4033">
                  <a:moveTo>
                    <a:pt x="118" y="1"/>
                  </a:moveTo>
                  <a:cubicBezTo>
                    <a:pt x="98" y="10"/>
                    <a:pt x="69" y="10"/>
                    <a:pt x="39" y="10"/>
                  </a:cubicBezTo>
                  <a:lnTo>
                    <a:pt x="0" y="10"/>
                  </a:lnTo>
                  <a:lnTo>
                    <a:pt x="0" y="4033"/>
                  </a:lnTo>
                  <a:lnTo>
                    <a:pt x="118" y="4033"/>
                  </a:lnTo>
                  <a:lnTo>
                    <a:pt x="118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8" name="Google Shape;871;p 2"/>
            <p:cNvSpPr/>
            <p:nvPr/>
          </p:nvSpPr>
          <p:spPr>
            <a:xfrm>
              <a:off x="5859720" y="2901240"/>
              <a:ext cx="144720" cy="144720"/>
            </a:xfrm>
            <a:custGeom>
              <a:avLst/>
              <a:gdLst>
                <a:gd name="textAreaLeft" fmla="*/ 0 w 144720"/>
                <a:gd name="textAreaRight" fmla="*/ 146160 w 144720"/>
                <a:gd name="textAreaTop" fmla="*/ 0 h 144720"/>
                <a:gd name="textAreaBottom" fmla="*/ 146160 h 144720"/>
              </a:gdLst>
              <a:ahLst/>
              <a:cxnLst/>
              <a:rect l="textAreaLeft" t="textAreaTop" r="textAreaRight" b="textAreaBottom"/>
              <a:pathLst>
                <a:path w="2932" h="2932">
                  <a:moveTo>
                    <a:pt x="2853" y="1"/>
                  </a:moveTo>
                  <a:lnTo>
                    <a:pt x="1" y="2843"/>
                  </a:lnTo>
                  <a:lnTo>
                    <a:pt x="89" y="2931"/>
                  </a:lnTo>
                  <a:lnTo>
                    <a:pt x="2931" y="89"/>
                  </a:lnTo>
                  <a:lnTo>
                    <a:pt x="2853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080" bIns="730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19" name="Google Shape;872;p 2"/>
            <p:cNvSpPr/>
            <p:nvPr/>
          </p:nvSpPr>
          <p:spPr>
            <a:xfrm>
              <a:off x="6087960" y="2740320"/>
              <a:ext cx="77040" cy="77040"/>
            </a:xfrm>
            <a:custGeom>
              <a:avLst/>
              <a:gdLst>
                <a:gd name="textAreaLeft" fmla="*/ 0 w 77040"/>
                <a:gd name="textAreaRight" fmla="*/ 78480 w 77040"/>
                <a:gd name="textAreaTop" fmla="*/ 0 h 77040"/>
                <a:gd name="textAreaBottom" fmla="*/ 78480 h 77040"/>
              </a:gdLst>
              <a:ahLst/>
              <a:cxnLst/>
              <a:rect l="textAreaLeft" t="textAreaTop" r="textAreaRight" b="textAreaBottom"/>
              <a:pathLst>
                <a:path w="1575" h="1575">
                  <a:moveTo>
                    <a:pt x="1495" y="1"/>
                  </a:moveTo>
                  <a:lnTo>
                    <a:pt x="866" y="630"/>
                  </a:lnTo>
                  <a:lnTo>
                    <a:pt x="807" y="689"/>
                  </a:lnTo>
                  <a:lnTo>
                    <a:pt x="787" y="709"/>
                  </a:lnTo>
                  <a:lnTo>
                    <a:pt x="748" y="738"/>
                  </a:lnTo>
                  <a:lnTo>
                    <a:pt x="669" y="827"/>
                  </a:lnTo>
                  <a:lnTo>
                    <a:pt x="1" y="1486"/>
                  </a:lnTo>
                  <a:cubicBezTo>
                    <a:pt x="30" y="1515"/>
                    <a:pt x="60" y="1545"/>
                    <a:pt x="89" y="1574"/>
                  </a:cubicBezTo>
                  <a:lnTo>
                    <a:pt x="866" y="797"/>
                  </a:lnTo>
                  <a:lnTo>
                    <a:pt x="896" y="768"/>
                  </a:lnTo>
                  <a:lnTo>
                    <a:pt x="1574" y="89"/>
                  </a:lnTo>
                  <a:cubicBezTo>
                    <a:pt x="1545" y="60"/>
                    <a:pt x="1525" y="30"/>
                    <a:pt x="1495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9240" bIns="39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0" name="Google Shape;873;p 2"/>
            <p:cNvSpPr/>
            <p:nvPr/>
          </p:nvSpPr>
          <p:spPr>
            <a:xfrm>
              <a:off x="6248520" y="2510280"/>
              <a:ext cx="146520" cy="146520"/>
            </a:xfrm>
            <a:custGeom>
              <a:avLst/>
              <a:gdLst>
                <a:gd name="textAreaLeft" fmla="*/ 0 w 146520"/>
                <a:gd name="textAreaRight" fmla="*/ 147960 w 146520"/>
                <a:gd name="textAreaTop" fmla="*/ 0 h 146520"/>
                <a:gd name="textAreaBottom" fmla="*/ 147960 h 146520"/>
              </a:gdLst>
              <a:ahLst/>
              <a:cxnLst/>
              <a:rect l="textAreaLeft" t="textAreaTop" r="textAreaRight" b="textAreaBottom"/>
              <a:pathLst>
                <a:path w="2971" h="2971">
                  <a:moveTo>
                    <a:pt x="2892" y="0"/>
                  </a:moveTo>
                  <a:lnTo>
                    <a:pt x="89" y="2803"/>
                  </a:lnTo>
                  <a:lnTo>
                    <a:pt x="0" y="2882"/>
                  </a:lnTo>
                  <a:cubicBezTo>
                    <a:pt x="30" y="2911"/>
                    <a:pt x="59" y="2941"/>
                    <a:pt x="89" y="2970"/>
                  </a:cubicBezTo>
                  <a:lnTo>
                    <a:pt x="177" y="2882"/>
                  </a:lnTo>
                  <a:lnTo>
                    <a:pt x="2951" y="109"/>
                  </a:lnTo>
                  <a:lnTo>
                    <a:pt x="2971" y="89"/>
                  </a:lnTo>
                  <a:lnTo>
                    <a:pt x="2892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800" bIns="738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1" name="Google Shape;874;p 2"/>
            <p:cNvSpPr/>
            <p:nvPr/>
          </p:nvSpPr>
          <p:spPr>
            <a:xfrm>
              <a:off x="5751720" y="2775600"/>
              <a:ext cx="199800" cy="4320"/>
            </a:xfrm>
            <a:custGeom>
              <a:avLst/>
              <a:gdLst>
                <a:gd name="textAreaLeft" fmla="*/ 0 w 199800"/>
                <a:gd name="textAreaRight" fmla="*/ 201240 w 199800"/>
                <a:gd name="textAreaTop" fmla="*/ 0 h 4320"/>
                <a:gd name="textAreaBottom" fmla="*/ 5760 h 4320"/>
              </a:gdLst>
              <a:ahLst/>
              <a:cxnLst/>
              <a:rect l="textAreaLeft" t="textAreaTop" r="textAreaRight" b="textAreaBottom"/>
              <a:pathLst>
                <a:path w="4043" h="119">
                  <a:moveTo>
                    <a:pt x="0" y="1"/>
                  </a:moveTo>
                  <a:lnTo>
                    <a:pt x="0" y="119"/>
                  </a:lnTo>
                  <a:lnTo>
                    <a:pt x="4042" y="119"/>
                  </a:lnTo>
                  <a:lnTo>
                    <a:pt x="4042" y="80"/>
                  </a:lnTo>
                  <a:lnTo>
                    <a:pt x="404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2" name="Google Shape;875;p 2"/>
            <p:cNvSpPr/>
            <p:nvPr/>
          </p:nvSpPr>
          <p:spPr>
            <a:xfrm>
              <a:off x="6074640" y="2775600"/>
              <a:ext cx="103320" cy="4320"/>
            </a:xfrm>
            <a:custGeom>
              <a:avLst/>
              <a:gdLst>
                <a:gd name="textAreaLeft" fmla="*/ 0 w 103320"/>
                <a:gd name="textAreaRight" fmla="*/ 104760 w 103320"/>
                <a:gd name="textAreaTop" fmla="*/ 0 h 4320"/>
                <a:gd name="textAreaBottom" fmla="*/ 5760 h 4320"/>
              </a:gdLst>
              <a:ahLst/>
              <a:cxnLst/>
              <a:rect l="textAreaLeft" t="textAreaTop" r="textAreaRight" b="textAreaBottom"/>
              <a:pathLst>
                <a:path w="2105" h="119">
                  <a:moveTo>
                    <a:pt x="10" y="1"/>
                  </a:moveTo>
                  <a:cubicBezTo>
                    <a:pt x="0" y="30"/>
                    <a:pt x="0" y="50"/>
                    <a:pt x="10" y="80"/>
                  </a:cubicBezTo>
                  <a:cubicBezTo>
                    <a:pt x="0" y="89"/>
                    <a:pt x="0" y="109"/>
                    <a:pt x="10" y="119"/>
                  </a:cubicBezTo>
                  <a:lnTo>
                    <a:pt x="2105" y="119"/>
                  </a:lnTo>
                  <a:cubicBezTo>
                    <a:pt x="2105" y="109"/>
                    <a:pt x="2105" y="89"/>
                    <a:pt x="2105" y="80"/>
                  </a:cubicBezTo>
                  <a:lnTo>
                    <a:pt x="2105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3" name="Google Shape;876;p 2"/>
            <p:cNvSpPr/>
            <p:nvPr/>
          </p:nvSpPr>
          <p:spPr>
            <a:xfrm>
              <a:off x="6302520" y="2775600"/>
              <a:ext cx="200880" cy="4320"/>
            </a:xfrm>
            <a:custGeom>
              <a:avLst/>
              <a:gdLst>
                <a:gd name="textAreaLeft" fmla="*/ 0 w 200880"/>
                <a:gd name="textAreaRight" fmla="*/ 202320 w 200880"/>
                <a:gd name="textAreaTop" fmla="*/ 0 h 4320"/>
                <a:gd name="textAreaBottom" fmla="*/ 5760 h 4320"/>
              </a:gdLst>
              <a:ahLst/>
              <a:cxnLst/>
              <a:rect l="textAreaLeft" t="textAreaTop" r="textAreaRight" b="textAreaBottom"/>
              <a:pathLst>
                <a:path w="4063" h="119">
                  <a:moveTo>
                    <a:pt x="0" y="1"/>
                  </a:moveTo>
                  <a:lnTo>
                    <a:pt x="0" y="89"/>
                  </a:lnTo>
                  <a:lnTo>
                    <a:pt x="0" y="119"/>
                  </a:lnTo>
                  <a:lnTo>
                    <a:pt x="4062" y="119"/>
                  </a:lnTo>
                  <a:lnTo>
                    <a:pt x="4062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880" bIns="2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4" name="Google Shape;877;p 2"/>
            <p:cNvSpPr/>
            <p:nvPr/>
          </p:nvSpPr>
          <p:spPr>
            <a:xfrm>
              <a:off x="5859720" y="2510280"/>
              <a:ext cx="145440" cy="145440"/>
            </a:xfrm>
            <a:custGeom>
              <a:avLst/>
              <a:gdLst>
                <a:gd name="textAreaLeft" fmla="*/ 0 w 145440"/>
                <a:gd name="textAreaRight" fmla="*/ 146880 w 145440"/>
                <a:gd name="textAreaTop" fmla="*/ 0 h 145440"/>
                <a:gd name="textAreaBottom" fmla="*/ 146880 h 145440"/>
              </a:gdLst>
              <a:ahLst/>
              <a:cxnLst/>
              <a:rect l="textAreaLeft" t="textAreaTop" r="textAreaRight" b="textAreaBottom"/>
              <a:pathLst>
                <a:path w="2952" h="2951">
                  <a:moveTo>
                    <a:pt x="89" y="0"/>
                  </a:moveTo>
                  <a:lnTo>
                    <a:pt x="30" y="59"/>
                  </a:lnTo>
                  <a:lnTo>
                    <a:pt x="10" y="79"/>
                  </a:lnTo>
                  <a:lnTo>
                    <a:pt x="1" y="89"/>
                  </a:lnTo>
                  <a:lnTo>
                    <a:pt x="2863" y="2951"/>
                  </a:lnTo>
                  <a:cubicBezTo>
                    <a:pt x="2892" y="2921"/>
                    <a:pt x="2922" y="2892"/>
                    <a:pt x="2951" y="2862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440" bIns="73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5" name="Google Shape;878;p 2"/>
            <p:cNvSpPr/>
            <p:nvPr/>
          </p:nvSpPr>
          <p:spPr>
            <a:xfrm>
              <a:off x="6089040" y="2739600"/>
              <a:ext cx="77040" cy="77040"/>
            </a:xfrm>
            <a:custGeom>
              <a:avLst/>
              <a:gdLst>
                <a:gd name="textAreaLeft" fmla="*/ 0 w 77040"/>
                <a:gd name="textAreaRight" fmla="*/ 78480 w 77040"/>
                <a:gd name="textAreaTop" fmla="*/ 0 h 77040"/>
                <a:gd name="textAreaBottom" fmla="*/ 78480 h 77040"/>
              </a:gdLst>
              <a:ahLst/>
              <a:cxnLst/>
              <a:rect l="textAreaLeft" t="textAreaTop" r="textAreaRight" b="textAreaBottom"/>
              <a:pathLst>
                <a:path w="1574" h="1574">
                  <a:moveTo>
                    <a:pt x="89" y="0"/>
                  </a:moveTo>
                  <a:cubicBezTo>
                    <a:pt x="59" y="30"/>
                    <a:pt x="30" y="59"/>
                    <a:pt x="0" y="89"/>
                  </a:cubicBezTo>
                  <a:lnTo>
                    <a:pt x="640" y="728"/>
                  </a:lnTo>
                  <a:lnTo>
                    <a:pt x="708" y="787"/>
                  </a:lnTo>
                  <a:lnTo>
                    <a:pt x="728" y="816"/>
                  </a:lnTo>
                  <a:lnTo>
                    <a:pt x="767" y="846"/>
                  </a:lnTo>
                  <a:lnTo>
                    <a:pt x="787" y="875"/>
                  </a:lnTo>
                  <a:lnTo>
                    <a:pt x="846" y="934"/>
                  </a:lnTo>
                  <a:lnTo>
                    <a:pt x="1495" y="1574"/>
                  </a:lnTo>
                  <a:cubicBezTo>
                    <a:pt x="1515" y="1544"/>
                    <a:pt x="1544" y="1515"/>
                    <a:pt x="1574" y="1485"/>
                  </a:cubicBezTo>
                  <a:lnTo>
                    <a:pt x="89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9240" bIns="39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6" name="Google Shape;879;p 2"/>
            <p:cNvSpPr/>
            <p:nvPr/>
          </p:nvSpPr>
          <p:spPr>
            <a:xfrm>
              <a:off x="6249960" y="2900160"/>
              <a:ext cx="145080" cy="145440"/>
            </a:xfrm>
            <a:custGeom>
              <a:avLst/>
              <a:gdLst>
                <a:gd name="textAreaLeft" fmla="*/ 0 w 145080"/>
                <a:gd name="textAreaRight" fmla="*/ 146520 w 145080"/>
                <a:gd name="textAreaTop" fmla="*/ 0 h 145440"/>
                <a:gd name="textAreaBottom" fmla="*/ 146880 h 145440"/>
              </a:gdLst>
              <a:ahLst/>
              <a:cxnLst/>
              <a:rect l="textAreaLeft" t="textAreaTop" r="textAreaRight" b="textAreaBottom"/>
              <a:pathLst>
                <a:path w="2942" h="2952">
                  <a:moveTo>
                    <a:pt x="80" y="1"/>
                  </a:moveTo>
                  <a:cubicBezTo>
                    <a:pt x="50" y="30"/>
                    <a:pt x="21" y="60"/>
                    <a:pt x="1" y="89"/>
                  </a:cubicBezTo>
                  <a:lnTo>
                    <a:pt x="2863" y="2951"/>
                  </a:lnTo>
                  <a:lnTo>
                    <a:pt x="2883" y="2932"/>
                  </a:lnTo>
                  <a:lnTo>
                    <a:pt x="2942" y="2873"/>
                  </a:lnTo>
                  <a:lnTo>
                    <a:pt x="80" y="1"/>
                  </a:ln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3440" bIns="73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7" name="Google Shape;880;p 2"/>
            <p:cNvSpPr/>
            <p:nvPr/>
          </p:nvSpPr>
          <p:spPr>
            <a:xfrm>
              <a:off x="6442560" y="1985400"/>
              <a:ext cx="555120" cy="954360"/>
            </a:xfrm>
            <a:custGeom>
              <a:avLst/>
              <a:gdLst>
                <a:gd name="textAreaLeft" fmla="*/ 0 w 555120"/>
                <a:gd name="textAreaRight" fmla="*/ 556560 w 555120"/>
                <a:gd name="textAreaTop" fmla="*/ 0 h 954360"/>
                <a:gd name="textAreaBottom" fmla="*/ 955800 h 954360"/>
              </a:gdLst>
              <a:ahLst/>
              <a:cxnLst/>
              <a:rect l="textAreaLeft" t="textAreaTop" r="textAreaRight" b="textAreaBottom"/>
              <a:pathLst>
                <a:path w="11174" h="19198">
                  <a:moveTo>
                    <a:pt x="493" y="1"/>
                  </a:moveTo>
                  <a:cubicBezTo>
                    <a:pt x="217" y="1"/>
                    <a:pt x="1" y="227"/>
                    <a:pt x="1" y="502"/>
                  </a:cubicBezTo>
                  <a:lnTo>
                    <a:pt x="1" y="18696"/>
                  </a:lnTo>
                  <a:cubicBezTo>
                    <a:pt x="1" y="18972"/>
                    <a:pt x="217" y="19198"/>
                    <a:pt x="493" y="19198"/>
                  </a:cubicBezTo>
                  <a:lnTo>
                    <a:pt x="9531" y="19198"/>
                  </a:lnTo>
                  <a:lnTo>
                    <a:pt x="10898" y="17890"/>
                  </a:lnTo>
                  <a:cubicBezTo>
                    <a:pt x="11173" y="17890"/>
                    <a:pt x="10770" y="16356"/>
                    <a:pt x="10770" y="16080"/>
                  </a:cubicBezTo>
                  <a:lnTo>
                    <a:pt x="10967" y="4387"/>
                  </a:lnTo>
                  <a:cubicBezTo>
                    <a:pt x="10967" y="4111"/>
                    <a:pt x="11045" y="1938"/>
                    <a:pt x="10770" y="1938"/>
                  </a:cubicBezTo>
                  <a:lnTo>
                    <a:pt x="9531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8" name="Google Shape;881;p 2"/>
            <p:cNvSpPr/>
            <p:nvPr/>
          </p:nvSpPr>
          <p:spPr>
            <a:xfrm>
              <a:off x="6917040" y="1985400"/>
              <a:ext cx="125640" cy="954000"/>
            </a:xfrm>
            <a:custGeom>
              <a:avLst/>
              <a:gdLst>
                <a:gd name="textAreaLeft" fmla="*/ 0 w 125640"/>
                <a:gd name="textAreaRight" fmla="*/ 127080 w 125640"/>
                <a:gd name="textAreaTop" fmla="*/ 0 h 954000"/>
                <a:gd name="textAreaBottom" fmla="*/ 955440 h 954000"/>
              </a:gdLst>
              <a:ahLst/>
              <a:cxnLst/>
              <a:rect l="textAreaLeft" t="textAreaTop" r="textAreaRight" b="textAreaBottom"/>
              <a:pathLst>
                <a:path w="2549" h="19189">
                  <a:moveTo>
                    <a:pt x="1" y="1"/>
                  </a:moveTo>
                  <a:lnTo>
                    <a:pt x="1" y="19188"/>
                  </a:lnTo>
                  <a:lnTo>
                    <a:pt x="2056" y="19188"/>
                  </a:lnTo>
                  <a:cubicBezTo>
                    <a:pt x="2332" y="19188"/>
                    <a:pt x="2548" y="18972"/>
                    <a:pt x="2548" y="18696"/>
                  </a:cubicBezTo>
                  <a:lnTo>
                    <a:pt x="2548" y="502"/>
                  </a:lnTo>
                  <a:cubicBezTo>
                    <a:pt x="2548" y="227"/>
                    <a:pt x="2322" y="1"/>
                    <a:pt x="2047" y="1"/>
                  </a:cubicBezTo>
                  <a:close/>
                </a:path>
              </a:pathLst>
            </a:custGeom>
            <a:solidFill>
              <a:schemeClr val="accent4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29" name="Google Shape;882;p 2"/>
            <p:cNvSpPr/>
            <p:nvPr/>
          </p:nvSpPr>
          <p:spPr>
            <a:xfrm>
              <a:off x="6803280" y="2292480"/>
              <a:ext cx="465120" cy="190080"/>
            </a:xfrm>
            <a:custGeom>
              <a:avLst/>
              <a:gdLst>
                <a:gd name="textAreaLeft" fmla="*/ 0 w 465120"/>
                <a:gd name="textAreaRight" fmla="*/ 466560 w 465120"/>
                <a:gd name="textAreaTop" fmla="*/ 0 h 190080"/>
                <a:gd name="textAreaBottom" fmla="*/ 191520 h 190080"/>
              </a:gdLst>
              <a:ahLst/>
              <a:cxnLst/>
              <a:rect l="textAreaLeft" t="textAreaTop" r="textAreaRight" b="textAreaBottom"/>
              <a:pathLst>
                <a:path w="9373" h="3847">
                  <a:moveTo>
                    <a:pt x="0" y="1"/>
                  </a:moveTo>
                  <a:lnTo>
                    <a:pt x="0" y="3846"/>
                  </a:lnTo>
                  <a:lnTo>
                    <a:pt x="9373" y="3846"/>
                  </a:lnTo>
                  <a:lnTo>
                    <a:pt x="8930" y="1820"/>
                  </a:lnTo>
                  <a:lnTo>
                    <a:pt x="9373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0" name="Google Shape;883;p 2"/>
            <p:cNvSpPr/>
            <p:nvPr/>
          </p:nvSpPr>
          <p:spPr>
            <a:xfrm>
              <a:off x="7228440" y="2292480"/>
              <a:ext cx="40320" cy="190080"/>
            </a:xfrm>
            <a:custGeom>
              <a:avLst/>
              <a:gdLst>
                <a:gd name="textAreaLeft" fmla="*/ 0 w 40320"/>
                <a:gd name="textAreaRight" fmla="*/ 41760 w 40320"/>
                <a:gd name="textAreaTop" fmla="*/ 0 h 190080"/>
                <a:gd name="textAreaBottom" fmla="*/ 191520 h 190080"/>
              </a:gdLst>
              <a:ahLst/>
              <a:cxnLst/>
              <a:rect l="textAreaLeft" t="textAreaTop" r="textAreaRight" b="textAreaBottom"/>
              <a:pathLst>
                <a:path w="837" h="3847">
                  <a:moveTo>
                    <a:pt x="837" y="1"/>
                  </a:moveTo>
                  <a:cubicBezTo>
                    <a:pt x="837" y="1"/>
                    <a:pt x="188" y="316"/>
                    <a:pt x="60" y="1653"/>
                  </a:cubicBezTo>
                  <a:cubicBezTo>
                    <a:pt x="1" y="2460"/>
                    <a:pt x="276" y="3256"/>
                    <a:pt x="837" y="3846"/>
                  </a:cubicBezTo>
                  <a:lnTo>
                    <a:pt x="837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1" name="Google Shape;884;p 2"/>
            <p:cNvSpPr/>
            <p:nvPr/>
          </p:nvSpPr>
          <p:spPr>
            <a:xfrm>
              <a:off x="6775200" y="2286000"/>
              <a:ext cx="146880" cy="201240"/>
            </a:xfrm>
            <a:custGeom>
              <a:avLst/>
              <a:gdLst>
                <a:gd name="textAreaLeft" fmla="*/ 0 w 146880"/>
                <a:gd name="textAreaRight" fmla="*/ 148320 w 146880"/>
                <a:gd name="textAreaTop" fmla="*/ 0 h 201240"/>
                <a:gd name="textAreaBottom" fmla="*/ 202680 h 201240"/>
              </a:gdLst>
              <a:ahLst/>
              <a:cxnLst/>
              <a:rect l="textAreaLeft" t="textAreaTop" r="textAreaRight" b="textAreaBottom"/>
              <a:pathLst>
                <a:path w="2981" h="4072">
                  <a:moveTo>
                    <a:pt x="2105" y="0"/>
                  </a:moveTo>
                  <a:cubicBezTo>
                    <a:pt x="1525" y="0"/>
                    <a:pt x="965" y="246"/>
                    <a:pt x="571" y="669"/>
                  </a:cubicBezTo>
                  <a:cubicBezTo>
                    <a:pt x="188" y="1072"/>
                    <a:pt x="1" y="1623"/>
                    <a:pt x="40" y="2183"/>
                  </a:cubicBezTo>
                  <a:lnTo>
                    <a:pt x="40" y="2242"/>
                  </a:lnTo>
                  <a:cubicBezTo>
                    <a:pt x="158" y="3285"/>
                    <a:pt x="1043" y="4072"/>
                    <a:pt x="2096" y="4072"/>
                  </a:cubicBezTo>
                  <a:lnTo>
                    <a:pt x="2892" y="4072"/>
                  </a:lnTo>
                  <a:cubicBezTo>
                    <a:pt x="2978" y="4072"/>
                    <a:pt x="2981" y="3943"/>
                    <a:pt x="2901" y="3943"/>
                  </a:cubicBezTo>
                  <a:cubicBezTo>
                    <a:pt x="2898" y="3943"/>
                    <a:pt x="2895" y="3943"/>
                    <a:pt x="2892" y="3944"/>
                  </a:cubicBezTo>
                  <a:lnTo>
                    <a:pt x="2096" y="3944"/>
                  </a:lnTo>
                  <a:cubicBezTo>
                    <a:pt x="1102" y="3944"/>
                    <a:pt x="276" y="3206"/>
                    <a:pt x="168" y="2223"/>
                  </a:cubicBezTo>
                  <a:lnTo>
                    <a:pt x="168" y="2174"/>
                  </a:lnTo>
                  <a:cubicBezTo>
                    <a:pt x="129" y="1652"/>
                    <a:pt x="306" y="1141"/>
                    <a:pt x="670" y="757"/>
                  </a:cubicBezTo>
                  <a:cubicBezTo>
                    <a:pt x="1033" y="354"/>
                    <a:pt x="1555" y="128"/>
                    <a:pt x="2105" y="128"/>
                  </a:cubicBezTo>
                  <a:lnTo>
                    <a:pt x="2833" y="128"/>
                  </a:lnTo>
                  <a:cubicBezTo>
                    <a:pt x="2873" y="128"/>
                    <a:pt x="2902" y="98"/>
                    <a:pt x="2902" y="69"/>
                  </a:cubicBezTo>
                  <a:cubicBezTo>
                    <a:pt x="2902" y="30"/>
                    <a:pt x="2873" y="0"/>
                    <a:pt x="2833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2" name="Google Shape;885;p 2"/>
            <p:cNvSpPr/>
            <p:nvPr/>
          </p:nvSpPr>
          <p:spPr>
            <a:xfrm>
              <a:off x="7155000" y="2292840"/>
              <a:ext cx="40320" cy="189720"/>
            </a:xfrm>
            <a:custGeom>
              <a:avLst/>
              <a:gdLst>
                <a:gd name="textAreaLeft" fmla="*/ 0 w 40320"/>
                <a:gd name="textAreaRight" fmla="*/ 41760 w 40320"/>
                <a:gd name="textAreaTop" fmla="*/ 0 h 189720"/>
                <a:gd name="textAreaBottom" fmla="*/ 191160 h 189720"/>
              </a:gdLst>
              <a:ahLst/>
              <a:cxnLst/>
              <a:rect l="textAreaLeft" t="textAreaTop" r="textAreaRight" b="textAreaBottom"/>
              <a:pathLst>
                <a:path w="837" h="3837">
                  <a:moveTo>
                    <a:pt x="679" y="1"/>
                  </a:moveTo>
                  <a:cubicBezTo>
                    <a:pt x="601" y="119"/>
                    <a:pt x="532" y="256"/>
                    <a:pt x="473" y="394"/>
                  </a:cubicBezTo>
                  <a:cubicBezTo>
                    <a:pt x="1" y="1496"/>
                    <a:pt x="1" y="2735"/>
                    <a:pt x="463" y="3836"/>
                  </a:cubicBezTo>
                  <a:lnTo>
                    <a:pt x="601" y="3836"/>
                  </a:lnTo>
                  <a:cubicBezTo>
                    <a:pt x="128" y="2755"/>
                    <a:pt x="128" y="1525"/>
                    <a:pt x="591" y="443"/>
                  </a:cubicBezTo>
                  <a:cubicBezTo>
                    <a:pt x="660" y="286"/>
                    <a:pt x="738" y="138"/>
                    <a:pt x="837" y="1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3" name="Google Shape;886;p 2"/>
            <p:cNvSpPr/>
            <p:nvPr/>
          </p:nvSpPr>
          <p:spPr>
            <a:xfrm>
              <a:off x="6613560" y="2130840"/>
              <a:ext cx="117000" cy="100080"/>
            </a:xfrm>
            <a:custGeom>
              <a:avLst/>
              <a:gdLst>
                <a:gd name="textAreaLeft" fmla="*/ 0 w 117000"/>
                <a:gd name="textAreaRight" fmla="*/ 118440 w 117000"/>
                <a:gd name="textAreaTop" fmla="*/ 0 h 100080"/>
                <a:gd name="textAreaBottom" fmla="*/ 101520 h 100080"/>
              </a:gdLst>
              <a:ahLst/>
              <a:cxnLst/>
              <a:rect l="textAreaLeft" t="textAreaTop" r="textAreaRight" b="textAreaBottom"/>
              <a:pathLst>
                <a:path w="2381" h="2041">
                  <a:moveTo>
                    <a:pt x="1361" y="131"/>
                  </a:moveTo>
                  <a:cubicBezTo>
                    <a:pt x="1817" y="131"/>
                    <a:pt x="2253" y="485"/>
                    <a:pt x="2253" y="1023"/>
                  </a:cubicBezTo>
                  <a:cubicBezTo>
                    <a:pt x="2253" y="1515"/>
                    <a:pt x="1859" y="1908"/>
                    <a:pt x="1367" y="1908"/>
                  </a:cubicBezTo>
                  <a:cubicBezTo>
                    <a:pt x="571" y="1908"/>
                    <a:pt x="177" y="954"/>
                    <a:pt x="738" y="394"/>
                  </a:cubicBezTo>
                  <a:cubicBezTo>
                    <a:pt x="920" y="212"/>
                    <a:pt x="1143" y="131"/>
                    <a:pt x="1361" y="131"/>
                  </a:cubicBezTo>
                  <a:close/>
                  <a:moveTo>
                    <a:pt x="1367" y="0"/>
                  </a:moveTo>
                  <a:cubicBezTo>
                    <a:pt x="463" y="0"/>
                    <a:pt x="0" y="1102"/>
                    <a:pt x="649" y="1741"/>
                  </a:cubicBezTo>
                  <a:cubicBezTo>
                    <a:pt x="856" y="1948"/>
                    <a:pt x="1110" y="2041"/>
                    <a:pt x="1359" y="2041"/>
                  </a:cubicBezTo>
                  <a:cubicBezTo>
                    <a:pt x="1881" y="2041"/>
                    <a:pt x="2380" y="1635"/>
                    <a:pt x="2380" y="1023"/>
                  </a:cubicBezTo>
                  <a:cubicBezTo>
                    <a:pt x="2380" y="463"/>
                    <a:pt x="1928" y="0"/>
                    <a:pt x="1367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0760" bIns="507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4" name="Google Shape;887;p 2"/>
            <p:cNvSpPr/>
            <p:nvPr/>
          </p:nvSpPr>
          <p:spPr>
            <a:xfrm>
              <a:off x="6577560" y="2575800"/>
              <a:ext cx="179640" cy="153360"/>
            </a:xfrm>
            <a:custGeom>
              <a:avLst/>
              <a:gdLst>
                <a:gd name="textAreaLeft" fmla="*/ 0 w 179640"/>
                <a:gd name="textAreaRight" fmla="*/ 181080 w 179640"/>
                <a:gd name="textAreaTop" fmla="*/ 0 h 153360"/>
                <a:gd name="textAreaBottom" fmla="*/ 154800 h 153360"/>
              </a:gdLst>
              <a:ahLst/>
              <a:cxnLst/>
              <a:rect l="textAreaLeft" t="textAreaTop" r="textAreaRight" b="textAreaBottom"/>
              <a:pathLst>
                <a:path w="3640" h="3112">
                  <a:moveTo>
                    <a:pt x="2075" y="117"/>
                  </a:moveTo>
                  <a:cubicBezTo>
                    <a:pt x="2810" y="117"/>
                    <a:pt x="3511" y="689"/>
                    <a:pt x="3511" y="1554"/>
                  </a:cubicBezTo>
                  <a:cubicBezTo>
                    <a:pt x="3511" y="2341"/>
                    <a:pt x="2872" y="2980"/>
                    <a:pt x="2085" y="2980"/>
                  </a:cubicBezTo>
                  <a:cubicBezTo>
                    <a:pt x="807" y="2980"/>
                    <a:pt x="168" y="1436"/>
                    <a:pt x="1072" y="541"/>
                  </a:cubicBezTo>
                  <a:cubicBezTo>
                    <a:pt x="1365" y="248"/>
                    <a:pt x="1724" y="117"/>
                    <a:pt x="2075" y="117"/>
                  </a:cubicBezTo>
                  <a:close/>
                  <a:moveTo>
                    <a:pt x="2085" y="0"/>
                  </a:moveTo>
                  <a:cubicBezTo>
                    <a:pt x="699" y="0"/>
                    <a:pt x="0" y="1672"/>
                    <a:pt x="984" y="2656"/>
                  </a:cubicBezTo>
                  <a:cubicBezTo>
                    <a:pt x="1302" y="2970"/>
                    <a:pt x="1691" y="3111"/>
                    <a:pt x="2073" y="3111"/>
                  </a:cubicBezTo>
                  <a:cubicBezTo>
                    <a:pt x="2873" y="3111"/>
                    <a:pt x="3639" y="2493"/>
                    <a:pt x="3639" y="1554"/>
                  </a:cubicBezTo>
                  <a:cubicBezTo>
                    <a:pt x="3639" y="689"/>
                    <a:pt x="2941" y="0"/>
                    <a:pt x="2085" y="0"/>
                  </a:cubicBezTo>
                  <a:close/>
                </a:path>
              </a:pathLst>
            </a:custGeom>
            <a:solidFill>
              <a:schemeClr val="accent3"/>
            </a:solidFill>
            <a:ln w="9525">
              <a:solidFill>
                <a:srgbClr val="a5b7bd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400" bIns="77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5" name="Google Shape;888;p 2"/>
            <p:cNvSpPr/>
            <p:nvPr/>
          </p:nvSpPr>
          <p:spPr>
            <a:xfrm>
              <a:off x="6537600" y="2940840"/>
              <a:ext cx="141120" cy="783720"/>
            </a:xfrm>
            <a:custGeom>
              <a:avLst/>
              <a:gdLst>
                <a:gd name="textAreaLeft" fmla="*/ 0 w 141120"/>
                <a:gd name="textAreaRight" fmla="*/ 142560 w 141120"/>
                <a:gd name="textAreaTop" fmla="*/ 0 h 783720"/>
                <a:gd name="textAreaBottom" fmla="*/ 785160 h 783720"/>
              </a:gdLst>
              <a:ahLst/>
              <a:cxnLst/>
              <a:rect l="textAreaLeft" t="textAreaTop" r="textAreaRight" b="textAreaBottom"/>
              <a:pathLst>
                <a:path w="2863" h="16779">
                  <a:moveTo>
                    <a:pt x="1" y="0"/>
                  </a:moveTo>
                  <a:lnTo>
                    <a:pt x="1" y="16778"/>
                  </a:lnTo>
                  <a:lnTo>
                    <a:pt x="2863" y="16778"/>
                  </a:lnTo>
                  <a:lnTo>
                    <a:pt x="2863" y="0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6" name="Google Shape;889;p 2"/>
            <p:cNvSpPr/>
            <p:nvPr/>
          </p:nvSpPr>
          <p:spPr>
            <a:xfrm>
              <a:off x="6139080" y="3577320"/>
              <a:ext cx="937440" cy="161280"/>
            </a:xfrm>
            <a:custGeom>
              <a:avLst/>
              <a:gdLst>
                <a:gd name="textAreaLeft" fmla="*/ 0 w 937440"/>
                <a:gd name="textAreaRight" fmla="*/ 938880 w 937440"/>
                <a:gd name="textAreaTop" fmla="*/ 0 h 161280"/>
                <a:gd name="textAreaBottom" fmla="*/ 162720 h 161280"/>
              </a:gdLst>
              <a:ahLst/>
              <a:cxnLst/>
              <a:rect l="textAreaLeft" t="textAreaTop" r="textAreaRight" b="textAreaBottom"/>
              <a:pathLst>
                <a:path w="18854" h="3266">
                  <a:moveTo>
                    <a:pt x="8212" y="0"/>
                  </a:moveTo>
                  <a:lnTo>
                    <a:pt x="4" y="3264"/>
                  </a:lnTo>
                  <a:lnTo>
                    <a:pt x="4" y="3264"/>
                  </a:lnTo>
                  <a:cubicBezTo>
                    <a:pt x="286" y="3196"/>
                    <a:pt x="18854" y="3177"/>
                    <a:pt x="18854" y="3177"/>
                  </a:cubicBezTo>
                  <a:lnTo>
                    <a:pt x="10592" y="0"/>
                  </a:lnTo>
                  <a:close/>
                  <a:moveTo>
                    <a:pt x="4" y="3264"/>
                  </a:moveTo>
                  <a:lnTo>
                    <a:pt x="4" y="3264"/>
                  </a:lnTo>
                  <a:cubicBezTo>
                    <a:pt x="2" y="3265"/>
                    <a:pt x="1" y="3265"/>
                    <a:pt x="0" y="3265"/>
                  </a:cubicBezTo>
                  <a:lnTo>
                    <a:pt x="4" y="3264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1360" bIns="81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7" name="Google Shape;890;p 2"/>
            <p:cNvSpPr/>
            <p:nvPr/>
          </p:nvSpPr>
          <p:spPr>
            <a:xfrm>
              <a:off x="7363080" y="3600360"/>
              <a:ext cx="406440" cy="369720"/>
            </a:xfrm>
            <a:custGeom>
              <a:avLst/>
              <a:gdLst>
                <a:gd name="textAreaLeft" fmla="*/ 0 w 406440"/>
                <a:gd name="textAreaRight" fmla="*/ 407880 w 406440"/>
                <a:gd name="textAreaTop" fmla="*/ 0 h 369720"/>
                <a:gd name="textAreaBottom" fmla="*/ 371160 h 369720"/>
              </a:gdLst>
              <a:ahLst/>
              <a:cxnLst/>
              <a:rect l="textAreaLeft" t="textAreaTop" r="textAreaRight" b="textAreaBottom"/>
              <a:pathLst>
                <a:path w="8193" h="7456">
                  <a:moveTo>
                    <a:pt x="4093" y="1"/>
                  </a:moveTo>
                  <a:cubicBezTo>
                    <a:pt x="3138" y="1"/>
                    <a:pt x="2184" y="364"/>
                    <a:pt x="1456" y="1092"/>
                  </a:cubicBezTo>
                  <a:cubicBezTo>
                    <a:pt x="0" y="2548"/>
                    <a:pt x="0" y="4908"/>
                    <a:pt x="1456" y="6364"/>
                  </a:cubicBezTo>
                  <a:cubicBezTo>
                    <a:pt x="2184" y="7091"/>
                    <a:pt x="3138" y="7455"/>
                    <a:pt x="4093" y="7455"/>
                  </a:cubicBezTo>
                  <a:cubicBezTo>
                    <a:pt x="5048" y="7455"/>
                    <a:pt x="6005" y="7091"/>
                    <a:pt x="6737" y="6364"/>
                  </a:cubicBezTo>
                  <a:cubicBezTo>
                    <a:pt x="8193" y="4908"/>
                    <a:pt x="8193" y="2548"/>
                    <a:pt x="6737" y="1092"/>
                  </a:cubicBezTo>
                  <a:cubicBezTo>
                    <a:pt x="6005" y="364"/>
                    <a:pt x="5048" y="1"/>
                    <a:pt x="4093" y="1"/>
                  </a:cubicBezTo>
                  <a:close/>
                </a:path>
              </a:pathLst>
            </a:custGeom>
            <a:solidFill>
              <a:schemeClr val="accent5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8" name="Google Shape;891;p 2"/>
            <p:cNvSpPr/>
            <p:nvPr/>
          </p:nvSpPr>
          <p:spPr>
            <a:xfrm>
              <a:off x="6961680" y="3459240"/>
              <a:ext cx="728640" cy="260640"/>
            </a:xfrm>
            <a:custGeom>
              <a:avLst/>
              <a:gdLst>
                <a:gd name="textAreaLeft" fmla="*/ 0 w 728640"/>
                <a:gd name="textAreaRight" fmla="*/ 730080 w 728640"/>
                <a:gd name="textAreaTop" fmla="*/ 0 h 260640"/>
                <a:gd name="textAreaBottom" fmla="*/ 262080 h 260640"/>
              </a:gdLst>
              <a:ahLst/>
              <a:cxnLst/>
              <a:rect l="textAreaLeft" t="textAreaTop" r="textAreaRight" b="textAreaBottom"/>
              <a:pathLst>
                <a:path fill="none" w="14665" h="5262">
                  <a:moveTo>
                    <a:pt x="1250" y="167"/>
                  </a:moveTo>
                  <a:cubicBezTo>
                    <a:pt x="1" y="1603"/>
                    <a:pt x="916" y="3846"/>
                    <a:pt x="2814" y="4003"/>
                  </a:cubicBezTo>
                  <a:cubicBezTo>
                    <a:pt x="4200" y="4111"/>
                    <a:pt x="5459" y="2862"/>
                    <a:pt x="5597" y="1475"/>
                  </a:cubicBezTo>
                  <a:cubicBezTo>
                    <a:pt x="5636" y="1131"/>
                    <a:pt x="5607" y="767"/>
                    <a:pt x="5420" y="472"/>
                  </a:cubicBezTo>
                  <a:cubicBezTo>
                    <a:pt x="5233" y="187"/>
                    <a:pt x="4849" y="0"/>
                    <a:pt x="4525" y="118"/>
                  </a:cubicBezTo>
                  <a:cubicBezTo>
                    <a:pt x="4230" y="236"/>
                    <a:pt x="4072" y="561"/>
                    <a:pt x="3994" y="875"/>
                  </a:cubicBezTo>
                  <a:cubicBezTo>
                    <a:pt x="3551" y="2537"/>
                    <a:pt x="4692" y="4455"/>
                    <a:pt x="6364" y="4858"/>
                  </a:cubicBezTo>
                  <a:cubicBezTo>
                    <a:pt x="8046" y="5262"/>
                    <a:pt x="9934" y="4072"/>
                    <a:pt x="10288" y="2380"/>
                  </a:cubicBezTo>
                  <a:cubicBezTo>
                    <a:pt x="10396" y="1987"/>
                    <a:pt x="10367" y="1564"/>
                    <a:pt x="10209" y="1180"/>
                  </a:cubicBezTo>
                  <a:cubicBezTo>
                    <a:pt x="10032" y="816"/>
                    <a:pt x="9659" y="521"/>
                    <a:pt x="9246" y="551"/>
                  </a:cubicBezTo>
                  <a:cubicBezTo>
                    <a:pt x="8793" y="571"/>
                    <a:pt x="8429" y="984"/>
                    <a:pt x="8341" y="1436"/>
                  </a:cubicBezTo>
                  <a:cubicBezTo>
                    <a:pt x="8252" y="1879"/>
                    <a:pt x="8400" y="2341"/>
                    <a:pt x="8636" y="2734"/>
                  </a:cubicBezTo>
                  <a:cubicBezTo>
                    <a:pt x="9305" y="3885"/>
                    <a:pt x="10613" y="4514"/>
                    <a:pt x="11940" y="4327"/>
                  </a:cubicBezTo>
                  <a:cubicBezTo>
                    <a:pt x="13258" y="4141"/>
                    <a:pt x="14340" y="3167"/>
                    <a:pt x="14665" y="1879"/>
                  </a:cubicBezTo>
                </a:path>
              </a:pathLst>
            </a:custGeom>
            <a:noFill/>
            <a:ln cap="rnd" w="9525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39" name="Google Shape;892;p 2"/>
            <p:cNvSpPr/>
            <p:nvPr/>
          </p:nvSpPr>
          <p:spPr>
            <a:xfrm>
              <a:off x="6650280" y="1318320"/>
              <a:ext cx="691560" cy="263160"/>
            </a:xfrm>
            <a:custGeom>
              <a:avLst/>
              <a:gdLst>
                <a:gd name="textAreaLeft" fmla="*/ 0 w 691560"/>
                <a:gd name="textAreaRight" fmla="*/ 693000 w 691560"/>
                <a:gd name="textAreaTop" fmla="*/ 0 h 263160"/>
                <a:gd name="textAreaBottom" fmla="*/ 264600 h 263160"/>
              </a:gdLst>
              <a:ahLst/>
              <a:cxnLst/>
              <a:rect l="textAreaLeft" t="textAreaTop" r="textAreaRight" b="textAreaBottom"/>
              <a:pathLst>
                <a:path fill="none" w="13918" h="5312">
                  <a:moveTo>
                    <a:pt x="444" y="5311"/>
                  </a:moveTo>
                  <a:cubicBezTo>
                    <a:pt x="1" y="4259"/>
                    <a:pt x="178" y="2961"/>
                    <a:pt x="935" y="2115"/>
                  </a:cubicBezTo>
                  <a:cubicBezTo>
                    <a:pt x="1683" y="1259"/>
                    <a:pt x="3001" y="935"/>
                    <a:pt x="4033" y="1397"/>
                  </a:cubicBezTo>
                  <a:cubicBezTo>
                    <a:pt x="5076" y="1869"/>
                    <a:pt x="5715" y="3118"/>
                    <a:pt x="5410" y="4220"/>
                  </a:cubicBezTo>
                  <a:cubicBezTo>
                    <a:pt x="5381" y="4338"/>
                    <a:pt x="5331" y="4456"/>
                    <a:pt x="5253" y="4564"/>
                  </a:cubicBezTo>
                  <a:cubicBezTo>
                    <a:pt x="4909" y="4997"/>
                    <a:pt x="4112" y="4672"/>
                    <a:pt x="3964" y="4131"/>
                  </a:cubicBezTo>
                  <a:cubicBezTo>
                    <a:pt x="3817" y="3590"/>
                    <a:pt x="4102" y="3030"/>
                    <a:pt x="4446" y="2577"/>
                  </a:cubicBezTo>
                  <a:cubicBezTo>
                    <a:pt x="4928" y="1948"/>
                    <a:pt x="5548" y="1397"/>
                    <a:pt x="6295" y="1122"/>
                  </a:cubicBezTo>
                  <a:cubicBezTo>
                    <a:pt x="7043" y="846"/>
                    <a:pt x="7928" y="896"/>
                    <a:pt x="8587" y="1348"/>
                  </a:cubicBezTo>
                  <a:cubicBezTo>
                    <a:pt x="9275" y="1840"/>
                    <a:pt x="9600" y="2705"/>
                    <a:pt x="9708" y="3541"/>
                  </a:cubicBezTo>
                  <a:cubicBezTo>
                    <a:pt x="9777" y="4102"/>
                    <a:pt x="9669" y="4810"/>
                    <a:pt x="9128" y="4977"/>
                  </a:cubicBezTo>
                  <a:cubicBezTo>
                    <a:pt x="8705" y="5105"/>
                    <a:pt x="8243" y="4761"/>
                    <a:pt x="8115" y="4338"/>
                  </a:cubicBezTo>
                  <a:cubicBezTo>
                    <a:pt x="7977" y="3905"/>
                    <a:pt x="8105" y="3443"/>
                    <a:pt x="8292" y="3040"/>
                  </a:cubicBezTo>
                  <a:cubicBezTo>
                    <a:pt x="9216" y="1023"/>
                    <a:pt x="11881" y="1"/>
                    <a:pt x="13917" y="886"/>
                  </a:cubicBezTo>
                </a:path>
              </a:pathLst>
            </a:custGeom>
            <a:noFill/>
            <a:ln cap="rnd" w="9525">
              <a:solidFill>
                <a:srgbClr val="17262a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940" name="Google Shape;893;p 2"/>
          <p:cNvGrpSpPr/>
          <p:nvPr/>
        </p:nvGrpSpPr>
        <p:grpSpPr>
          <a:xfrm>
            <a:off x="257400" y="4164480"/>
            <a:ext cx="1297440" cy="761760"/>
            <a:chOff x="257400" y="4164480"/>
            <a:chExt cx="1297440" cy="761760"/>
          </a:xfrm>
        </p:grpSpPr>
        <p:sp>
          <p:nvSpPr>
            <p:cNvPr id="941" name="Google Shape;894;p 2"/>
            <p:cNvSpPr/>
            <p:nvPr/>
          </p:nvSpPr>
          <p:spPr>
            <a:xfrm>
              <a:off x="257400" y="4164480"/>
              <a:ext cx="1297440" cy="761760"/>
            </a:xfrm>
            <a:custGeom>
              <a:avLst/>
              <a:gdLst>
                <a:gd name="textAreaLeft" fmla="*/ 0 w 1297440"/>
                <a:gd name="textAreaRight" fmla="*/ 1298880 w 1297440"/>
                <a:gd name="textAreaTop" fmla="*/ 0 h 761760"/>
                <a:gd name="textAreaBottom" fmla="*/ 763200 h 761760"/>
              </a:gdLst>
              <a:ahLst/>
              <a:cxnLst/>
              <a:rect l="textAreaLeft" t="textAreaTop" r="textAreaRight" b="textAreaBottom"/>
              <a:pathLst>
                <a:path w="58331" h="34265">
                  <a:moveTo>
                    <a:pt x="49735" y="0"/>
                  </a:moveTo>
                  <a:cubicBezTo>
                    <a:pt x="49686" y="0"/>
                    <a:pt x="49637" y="10"/>
                    <a:pt x="49578" y="20"/>
                  </a:cubicBezTo>
                  <a:lnTo>
                    <a:pt x="12766" y="5331"/>
                  </a:lnTo>
                  <a:cubicBezTo>
                    <a:pt x="12166" y="5419"/>
                    <a:pt x="11743" y="5980"/>
                    <a:pt x="11832" y="6589"/>
                  </a:cubicBezTo>
                  <a:lnTo>
                    <a:pt x="12432" y="10691"/>
                  </a:lnTo>
                  <a:lnTo>
                    <a:pt x="4102" y="11645"/>
                  </a:lnTo>
                  <a:cubicBezTo>
                    <a:pt x="3512" y="11704"/>
                    <a:pt x="3079" y="12215"/>
                    <a:pt x="3118" y="12805"/>
                  </a:cubicBezTo>
                  <a:cubicBezTo>
                    <a:pt x="3118" y="12844"/>
                    <a:pt x="3315" y="16621"/>
                    <a:pt x="925" y="17300"/>
                  </a:cubicBezTo>
                  <a:cubicBezTo>
                    <a:pt x="345" y="17457"/>
                    <a:pt x="1" y="18047"/>
                    <a:pt x="148" y="18627"/>
                  </a:cubicBezTo>
                  <a:lnTo>
                    <a:pt x="3069" y="30331"/>
                  </a:lnTo>
                  <a:cubicBezTo>
                    <a:pt x="3196" y="30836"/>
                    <a:pt x="3647" y="31176"/>
                    <a:pt x="4145" y="31176"/>
                  </a:cubicBezTo>
                  <a:cubicBezTo>
                    <a:pt x="4228" y="31176"/>
                    <a:pt x="4312" y="31167"/>
                    <a:pt x="4397" y="31147"/>
                  </a:cubicBezTo>
                  <a:cubicBezTo>
                    <a:pt x="4646" y="31095"/>
                    <a:pt x="4895" y="31066"/>
                    <a:pt x="5144" y="31066"/>
                  </a:cubicBezTo>
                  <a:cubicBezTo>
                    <a:pt x="5180" y="31066"/>
                    <a:pt x="5216" y="31067"/>
                    <a:pt x="5252" y="31068"/>
                  </a:cubicBezTo>
                  <a:cubicBezTo>
                    <a:pt x="6954" y="31068"/>
                    <a:pt x="8095" y="31894"/>
                    <a:pt x="8645" y="33507"/>
                  </a:cubicBezTo>
                  <a:cubicBezTo>
                    <a:pt x="8793" y="33960"/>
                    <a:pt x="9216" y="34255"/>
                    <a:pt x="9688" y="34264"/>
                  </a:cubicBezTo>
                  <a:cubicBezTo>
                    <a:pt x="9747" y="34255"/>
                    <a:pt x="9796" y="34255"/>
                    <a:pt x="9855" y="34245"/>
                  </a:cubicBezTo>
                  <a:lnTo>
                    <a:pt x="46893" y="28619"/>
                  </a:lnTo>
                  <a:cubicBezTo>
                    <a:pt x="47473" y="28531"/>
                    <a:pt x="47886" y="28010"/>
                    <a:pt x="47827" y="27419"/>
                  </a:cubicBezTo>
                  <a:cubicBezTo>
                    <a:pt x="47817" y="27311"/>
                    <a:pt x="47601" y="24715"/>
                    <a:pt x="50158" y="23830"/>
                  </a:cubicBezTo>
                  <a:cubicBezTo>
                    <a:pt x="50247" y="23849"/>
                    <a:pt x="50335" y="23859"/>
                    <a:pt x="50424" y="23859"/>
                  </a:cubicBezTo>
                  <a:cubicBezTo>
                    <a:pt x="50522" y="23859"/>
                    <a:pt x="50620" y="23849"/>
                    <a:pt x="50719" y="23820"/>
                  </a:cubicBezTo>
                  <a:cubicBezTo>
                    <a:pt x="51397" y="23663"/>
                    <a:pt x="51810" y="22984"/>
                    <a:pt x="51653" y="22305"/>
                  </a:cubicBezTo>
                  <a:lnTo>
                    <a:pt x="51407" y="21312"/>
                  </a:lnTo>
                  <a:lnTo>
                    <a:pt x="54574" y="20437"/>
                  </a:lnTo>
                  <a:cubicBezTo>
                    <a:pt x="55125" y="20279"/>
                    <a:pt x="55459" y="19739"/>
                    <a:pt x="55371" y="19178"/>
                  </a:cubicBezTo>
                  <a:cubicBezTo>
                    <a:pt x="55282" y="18539"/>
                    <a:pt x="55302" y="17899"/>
                    <a:pt x="55439" y="17280"/>
                  </a:cubicBezTo>
                  <a:cubicBezTo>
                    <a:pt x="55705" y="16149"/>
                    <a:pt x="56344" y="15470"/>
                    <a:pt x="57406" y="15205"/>
                  </a:cubicBezTo>
                  <a:cubicBezTo>
                    <a:pt x="57967" y="15057"/>
                    <a:pt x="58331" y="14497"/>
                    <a:pt x="58223" y="13926"/>
                  </a:cubicBezTo>
                  <a:lnTo>
                    <a:pt x="56216" y="3364"/>
                  </a:lnTo>
                  <a:cubicBezTo>
                    <a:pt x="56113" y="2839"/>
                    <a:pt x="55656" y="2465"/>
                    <a:pt x="55142" y="2465"/>
                  </a:cubicBezTo>
                  <a:cubicBezTo>
                    <a:pt x="55068" y="2465"/>
                    <a:pt x="54993" y="2472"/>
                    <a:pt x="54918" y="2488"/>
                  </a:cubicBezTo>
                  <a:cubicBezTo>
                    <a:pt x="54603" y="2538"/>
                    <a:pt x="54279" y="2557"/>
                    <a:pt x="53954" y="2557"/>
                  </a:cubicBezTo>
                  <a:cubicBezTo>
                    <a:pt x="52273" y="2557"/>
                    <a:pt x="51201" y="1947"/>
                    <a:pt x="50788" y="738"/>
                  </a:cubicBezTo>
                  <a:cubicBezTo>
                    <a:pt x="50630" y="295"/>
                    <a:pt x="50207" y="0"/>
                    <a:pt x="49735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2" name="Google Shape;895;p 2"/>
            <p:cNvSpPr/>
            <p:nvPr/>
          </p:nvSpPr>
          <p:spPr>
            <a:xfrm>
              <a:off x="276480" y="4187520"/>
              <a:ext cx="1243800" cy="712080"/>
            </a:xfrm>
            <a:custGeom>
              <a:avLst/>
              <a:gdLst>
                <a:gd name="textAreaLeft" fmla="*/ 0 w 1243800"/>
                <a:gd name="textAreaRight" fmla="*/ 1245240 w 1243800"/>
                <a:gd name="textAreaTop" fmla="*/ 0 h 712080"/>
                <a:gd name="textAreaBottom" fmla="*/ 713520 h 712080"/>
              </a:gdLst>
              <a:ahLst/>
              <a:cxnLst/>
              <a:rect l="textAreaLeft" t="textAreaTop" r="textAreaRight" b="textAreaBottom"/>
              <a:pathLst>
                <a:path w="55912" h="32033">
                  <a:moveTo>
                    <a:pt x="48515" y="1"/>
                  </a:moveTo>
                  <a:lnTo>
                    <a:pt x="11704" y="5311"/>
                  </a:lnTo>
                  <a:lnTo>
                    <a:pt x="12481" y="10553"/>
                  </a:lnTo>
                  <a:lnTo>
                    <a:pt x="3000" y="11625"/>
                  </a:lnTo>
                  <a:cubicBezTo>
                    <a:pt x="3000" y="11625"/>
                    <a:pt x="3315" y="16326"/>
                    <a:pt x="0" y="17251"/>
                  </a:cubicBezTo>
                  <a:lnTo>
                    <a:pt x="2931" y="28954"/>
                  </a:lnTo>
                  <a:cubicBezTo>
                    <a:pt x="2931" y="28954"/>
                    <a:pt x="3382" y="28845"/>
                    <a:pt x="4036" y="28845"/>
                  </a:cubicBezTo>
                  <a:cubicBezTo>
                    <a:pt x="5367" y="28845"/>
                    <a:pt x="7538" y="29296"/>
                    <a:pt x="8468" y="32032"/>
                  </a:cubicBezTo>
                  <a:lnTo>
                    <a:pt x="45516" y="26417"/>
                  </a:lnTo>
                  <a:cubicBezTo>
                    <a:pt x="45516" y="26417"/>
                    <a:pt x="45132" y="22414"/>
                    <a:pt x="49214" y="21490"/>
                  </a:cubicBezTo>
                  <a:lnTo>
                    <a:pt x="48899" y="19405"/>
                  </a:lnTo>
                  <a:lnTo>
                    <a:pt x="53059" y="18254"/>
                  </a:lnTo>
                  <a:cubicBezTo>
                    <a:pt x="53059" y="18254"/>
                    <a:pt x="52292" y="13937"/>
                    <a:pt x="55911" y="13012"/>
                  </a:cubicBezTo>
                  <a:lnTo>
                    <a:pt x="53905" y="2459"/>
                  </a:lnTo>
                  <a:cubicBezTo>
                    <a:pt x="53905" y="2459"/>
                    <a:pt x="53415" y="2559"/>
                    <a:pt x="52722" y="2559"/>
                  </a:cubicBezTo>
                  <a:cubicBezTo>
                    <a:pt x="51381" y="2559"/>
                    <a:pt x="49281" y="2186"/>
                    <a:pt x="48515" y="1"/>
                  </a:cubicBezTo>
                  <a:close/>
                </a:path>
              </a:pathLst>
            </a:custGeom>
            <a:solidFill>
              <a:schemeClr val="accen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3" name="Google Shape;896;p 2"/>
            <p:cNvSpPr/>
            <p:nvPr/>
          </p:nvSpPr>
          <p:spPr>
            <a:xfrm>
              <a:off x="537120" y="4305960"/>
              <a:ext cx="649440" cy="115200"/>
            </a:xfrm>
            <a:custGeom>
              <a:avLst/>
              <a:gdLst>
                <a:gd name="textAreaLeft" fmla="*/ 0 w 649440"/>
                <a:gd name="textAreaRight" fmla="*/ 650880 w 649440"/>
                <a:gd name="textAreaTop" fmla="*/ 0 h 115200"/>
                <a:gd name="textAreaBottom" fmla="*/ 116640 h 115200"/>
              </a:gdLst>
              <a:ahLst/>
              <a:cxnLst/>
              <a:rect l="textAreaLeft" t="textAreaTop" r="textAreaRight" b="textAreaBottom"/>
              <a:pathLst>
                <a:path w="29220" h="5243">
                  <a:moveTo>
                    <a:pt x="1" y="0"/>
                  </a:moveTo>
                  <a:lnTo>
                    <a:pt x="778" y="5242"/>
                  </a:lnTo>
                  <a:lnTo>
                    <a:pt x="29220" y="105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8320" bIns="58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4" name="Google Shape;897;p 2"/>
            <p:cNvSpPr/>
            <p:nvPr/>
          </p:nvSpPr>
          <p:spPr>
            <a:xfrm>
              <a:off x="1185480" y="4329720"/>
              <a:ext cx="189000" cy="338400"/>
            </a:xfrm>
            <a:custGeom>
              <a:avLst/>
              <a:gdLst>
                <a:gd name="textAreaLeft" fmla="*/ 0 w 189000"/>
                <a:gd name="textAreaRight" fmla="*/ 190440 w 189000"/>
                <a:gd name="textAreaTop" fmla="*/ 0 h 338400"/>
                <a:gd name="textAreaBottom" fmla="*/ 339840 h 338400"/>
              </a:gdLst>
              <a:ahLst/>
              <a:cxnLst/>
              <a:rect l="textAreaLeft" t="textAreaTop" r="textAreaRight" b="textAreaBottom"/>
              <a:pathLst>
                <a:path w="8559" h="15257">
                  <a:moveTo>
                    <a:pt x="164" y="1"/>
                  </a:moveTo>
                  <a:cubicBezTo>
                    <a:pt x="83" y="1"/>
                    <a:pt x="0" y="63"/>
                    <a:pt x="12" y="170"/>
                  </a:cubicBezTo>
                  <a:cubicBezTo>
                    <a:pt x="228" y="1084"/>
                    <a:pt x="779" y="1891"/>
                    <a:pt x="1556" y="2432"/>
                  </a:cubicBezTo>
                  <a:cubicBezTo>
                    <a:pt x="2232" y="2887"/>
                    <a:pt x="3059" y="3115"/>
                    <a:pt x="4027" y="3115"/>
                  </a:cubicBezTo>
                  <a:cubicBezTo>
                    <a:pt x="4437" y="3115"/>
                    <a:pt x="4872" y="3074"/>
                    <a:pt x="5332" y="2992"/>
                  </a:cubicBezTo>
                  <a:lnTo>
                    <a:pt x="8253" y="15138"/>
                  </a:lnTo>
                  <a:cubicBezTo>
                    <a:pt x="8263" y="15207"/>
                    <a:pt x="8332" y="15256"/>
                    <a:pt x="8401" y="15256"/>
                  </a:cubicBezTo>
                  <a:lnTo>
                    <a:pt x="8430" y="15256"/>
                  </a:lnTo>
                  <a:cubicBezTo>
                    <a:pt x="8509" y="15227"/>
                    <a:pt x="8558" y="15148"/>
                    <a:pt x="8538" y="15069"/>
                  </a:cubicBezTo>
                  <a:lnTo>
                    <a:pt x="5588" y="2776"/>
                  </a:lnTo>
                  <a:cubicBezTo>
                    <a:pt x="5571" y="2709"/>
                    <a:pt x="5512" y="2663"/>
                    <a:pt x="5446" y="2663"/>
                  </a:cubicBezTo>
                  <a:cubicBezTo>
                    <a:pt x="5434" y="2663"/>
                    <a:pt x="5423" y="2665"/>
                    <a:pt x="5411" y="2668"/>
                  </a:cubicBezTo>
                  <a:cubicBezTo>
                    <a:pt x="4919" y="2767"/>
                    <a:pt x="4454" y="2816"/>
                    <a:pt x="4020" y="2816"/>
                  </a:cubicBezTo>
                  <a:cubicBezTo>
                    <a:pt x="3119" y="2816"/>
                    <a:pt x="2347" y="2604"/>
                    <a:pt x="1723" y="2186"/>
                  </a:cubicBezTo>
                  <a:cubicBezTo>
                    <a:pt x="1015" y="1684"/>
                    <a:pt x="513" y="956"/>
                    <a:pt x="307" y="111"/>
                  </a:cubicBezTo>
                  <a:cubicBezTo>
                    <a:pt x="286" y="35"/>
                    <a:pt x="225" y="1"/>
                    <a:pt x="164" y="1"/>
                  </a:cubicBez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5" name="Google Shape;898;p 2"/>
            <p:cNvSpPr/>
            <p:nvPr/>
          </p:nvSpPr>
          <p:spPr>
            <a:xfrm>
              <a:off x="1332360" y="4270320"/>
              <a:ext cx="95400" cy="230040"/>
            </a:xfrm>
            <a:custGeom>
              <a:avLst/>
              <a:gdLst>
                <a:gd name="textAreaLeft" fmla="*/ 0 w 95400"/>
                <a:gd name="textAreaRight" fmla="*/ 96840 w 9540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48" h="10396">
                  <a:moveTo>
                    <a:pt x="2273" y="0"/>
                  </a:moveTo>
                  <a:lnTo>
                    <a:pt x="1" y="305"/>
                  </a:lnTo>
                  <a:lnTo>
                    <a:pt x="2155" y="10396"/>
                  </a:lnTo>
                  <a:lnTo>
                    <a:pt x="4348" y="10091"/>
                  </a:lnTo>
                  <a:lnTo>
                    <a:pt x="2273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6" name="Google Shape;899;p 2"/>
            <p:cNvSpPr/>
            <p:nvPr/>
          </p:nvSpPr>
          <p:spPr>
            <a:xfrm>
              <a:off x="353520" y="4548600"/>
              <a:ext cx="95760" cy="230040"/>
            </a:xfrm>
            <a:custGeom>
              <a:avLst/>
              <a:gdLst>
                <a:gd name="textAreaLeft" fmla="*/ 0 w 95760"/>
                <a:gd name="textAreaRight" fmla="*/ 97200 w 9576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58" h="10396">
                  <a:moveTo>
                    <a:pt x="2272" y="0"/>
                  </a:moveTo>
                  <a:lnTo>
                    <a:pt x="0" y="315"/>
                  </a:lnTo>
                  <a:lnTo>
                    <a:pt x="2164" y="10396"/>
                  </a:lnTo>
                  <a:lnTo>
                    <a:pt x="4357" y="10091"/>
                  </a:lnTo>
                  <a:lnTo>
                    <a:pt x="2272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7" name="Google Shape;900;p 2"/>
            <p:cNvSpPr/>
            <p:nvPr/>
          </p:nvSpPr>
          <p:spPr>
            <a:xfrm>
              <a:off x="1145160" y="4440600"/>
              <a:ext cx="95760" cy="230040"/>
            </a:xfrm>
            <a:custGeom>
              <a:avLst/>
              <a:gdLst>
                <a:gd name="textAreaLeft" fmla="*/ 0 w 95760"/>
                <a:gd name="textAreaRight" fmla="*/ 97200 w 95760"/>
                <a:gd name="textAreaTop" fmla="*/ 0 h 230040"/>
                <a:gd name="textAreaBottom" fmla="*/ 231480 h 230040"/>
              </a:gdLst>
              <a:ahLst/>
              <a:cxnLst/>
              <a:rect l="textAreaLeft" t="textAreaTop" r="textAreaRight" b="textAreaBottom"/>
              <a:pathLst>
                <a:path w="4358" h="10397">
                  <a:moveTo>
                    <a:pt x="2272" y="1"/>
                  </a:moveTo>
                  <a:lnTo>
                    <a:pt x="0" y="306"/>
                  </a:lnTo>
                  <a:lnTo>
                    <a:pt x="2154" y="10396"/>
                  </a:lnTo>
                  <a:lnTo>
                    <a:pt x="4357" y="10091"/>
                  </a:lnTo>
                  <a:lnTo>
                    <a:pt x="227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8" name="Google Shape;901;p 2"/>
            <p:cNvSpPr/>
            <p:nvPr/>
          </p:nvSpPr>
          <p:spPr>
            <a:xfrm>
              <a:off x="515520" y="4582080"/>
              <a:ext cx="86040" cy="107640"/>
            </a:xfrm>
            <a:custGeom>
              <a:avLst/>
              <a:gdLst>
                <a:gd name="textAreaLeft" fmla="*/ 0 w 86040"/>
                <a:gd name="textAreaRight" fmla="*/ 87480 w 86040"/>
                <a:gd name="textAreaTop" fmla="*/ 0 h 107640"/>
                <a:gd name="textAreaBottom" fmla="*/ 109080 h 107640"/>
              </a:gdLst>
              <a:ahLst/>
              <a:cxnLst/>
              <a:rect l="textAreaLeft" t="textAreaTop" r="textAreaRight" b="textAreaBottom"/>
              <a:pathLst>
                <a:path w="3925" h="4903">
                  <a:moveTo>
                    <a:pt x="2173" y="1"/>
                  </a:moveTo>
                  <a:cubicBezTo>
                    <a:pt x="2102" y="1"/>
                    <a:pt x="2029" y="5"/>
                    <a:pt x="1957" y="15"/>
                  </a:cubicBezTo>
                  <a:cubicBezTo>
                    <a:pt x="462" y="221"/>
                    <a:pt x="0" y="1638"/>
                    <a:pt x="157" y="2818"/>
                  </a:cubicBezTo>
                  <a:cubicBezTo>
                    <a:pt x="301" y="3885"/>
                    <a:pt x="779" y="4903"/>
                    <a:pt x="2115" y="4903"/>
                  </a:cubicBezTo>
                  <a:cubicBezTo>
                    <a:pt x="2244" y="4903"/>
                    <a:pt x="2382" y="4893"/>
                    <a:pt x="2528" y="4873"/>
                  </a:cubicBezTo>
                  <a:cubicBezTo>
                    <a:pt x="3305" y="4765"/>
                    <a:pt x="3727" y="4273"/>
                    <a:pt x="3924" y="3526"/>
                  </a:cubicBezTo>
                  <a:lnTo>
                    <a:pt x="3767" y="3467"/>
                  </a:lnTo>
                  <a:cubicBezTo>
                    <a:pt x="3609" y="4027"/>
                    <a:pt x="3216" y="4539"/>
                    <a:pt x="2567" y="4627"/>
                  </a:cubicBezTo>
                  <a:cubicBezTo>
                    <a:pt x="2520" y="4634"/>
                    <a:pt x="2474" y="4637"/>
                    <a:pt x="2429" y="4637"/>
                  </a:cubicBezTo>
                  <a:cubicBezTo>
                    <a:pt x="1618" y="4637"/>
                    <a:pt x="1143" y="3654"/>
                    <a:pt x="1003" y="2601"/>
                  </a:cubicBezTo>
                  <a:cubicBezTo>
                    <a:pt x="816" y="1244"/>
                    <a:pt x="1269" y="290"/>
                    <a:pt x="2046" y="192"/>
                  </a:cubicBezTo>
                  <a:cubicBezTo>
                    <a:pt x="2102" y="185"/>
                    <a:pt x="2157" y="181"/>
                    <a:pt x="2208" y="181"/>
                  </a:cubicBezTo>
                  <a:cubicBezTo>
                    <a:pt x="2579" y="181"/>
                    <a:pt x="2820" y="348"/>
                    <a:pt x="2872" y="408"/>
                  </a:cubicBezTo>
                  <a:lnTo>
                    <a:pt x="2872" y="418"/>
                  </a:lnTo>
                  <a:lnTo>
                    <a:pt x="2813" y="418"/>
                  </a:lnTo>
                  <a:cubicBezTo>
                    <a:pt x="2577" y="457"/>
                    <a:pt x="2419" y="684"/>
                    <a:pt x="2459" y="920"/>
                  </a:cubicBezTo>
                  <a:cubicBezTo>
                    <a:pt x="2485" y="1145"/>
                    <a:pt x="2672" y="1302"/>
                    <a:pt x="2884" y="1302"/>
                  </a:cubicBezTo>
                  <a:cubicBezTo>
                    <a:pt x="2912" y="1302"/>
                    <a:pt x="2941" y="1299"/>
                    <a:pt x="2970" y="1293"/>
                  </a:cubicBezTo>
                  <a:cubicBezTo>
                    <a:pt x="3226" y="1274"/>
                    <a:pt x="3413" y="1028"/>
                    <a:pt x="3364" y="772"/>
                  </a:cubicBezTo>
                  <a:cubicBezTo>
                    <a:pt x="3302" y="316"/>
                    <a:pt x="2763" y="1"/>
                    <a:pt x="2173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360" bIns="54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49" name="Google Shape;902;p 2"/>
            <p:cNvSpPr/>
            <p:nvPr/>
          </p:nvSpPr>
          <p:spPr>
            <a:xfrm>
              <a:off x="606600" y="4573080"/>
              <a:ext cx="53280" cy="106920"/>
            </a:xfrm>
            <a:custGeom>
              <a:avLst/>
              <a:gdLst>
                <a:gd name="textAreaLeft" fmla="*/ 0 w 53280"/>
                <a:gd name="textAreaRight" fmla="*/ 54720 w 53280"/>
                <a:gd name="textAreaTop" fmla="*/ 0 h 106920"/>
                <a:gd name="textAreaBottom" fmla="*/ 108360 h 106920"/>
              </a:gdLst>
              <a:ahLst/>
              <a:cxnLst/>
              <a:rect l="textAreaLeft" t="textAreaTop" r="textAreaRight" b="textAreaBottom"/>
              <a:pathLst>
                <a:path w="2460" h="4859">
                  <a:moveTo>
                    <a:pt x="1830" y="0"/>
                  </a:moveTo>
                  <a:lnTo>
                    <a:pt x="0" y="246"/>
                  </a:lnTo>
                  <a:lnTo>
                    <a:pt x="20" y="384"/>
                  </a:lnTo>
                  <a:lnTo>
                    <a:pt x="522" y="354"/>
                  </a:lnTo>
                  <a:lnTo>
                    <a:pt x="1102" y="4613"/>
                  </a:lnTo>
                  <a:lnTo>
                    <a:pt x="610" y="4711"/>
                  </a:lnTo>
                  <a:lnTo>
                    <a:pt x="630" y="4858"/>
                  </a:lnTo>
                  <a:lnTo>
                    <a:pt x="2459" y="4613"/>
                  </a:lnTo>
                  <a:lnTo>
                    <a:pt x="2439" y="4465"/>
                  </a:lnTo>
                  <a:lnTo>
                    <a:pt x="1938" y="4504"/>
                  </a:lnTo>
                  <a:lnTo>
                    <a:pt x="1358" y="236"/>
                  </a:lnTo>
                  <a:lnTo>
                    <a:pt x="1849" y="138"/>
                  </a:lnTo>
                  <a:lnTo>
                    <a:pt x="1830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4000" bIns="54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0" name="Google Shape;903;p 2"/>
            <p:cNvSpPr/>
            <p:nvPr/>
          </p:nvSpPr>
          <p:spPr>
            <a:xfrm>
              <a:off x="664560" y="4557960"/>
              <a:ext cx="94680" cy="113760"/>
            </a:xfrm>
            <a:custGeom>
              <a:avLst/>
              <a:gdLst>
                <a:gd name="textAreaLeft" fmla="*/ 0 w 94680"/>
                <a:gd name="textAreaRight" fmla="*/ 96120 w 94680"/>
                <a:gd name="textAreaTop" fmla="*/ 0 h 113760"/>
                <a:gd name="textAreaBottom" fmla="*/ 115200 h 113760"/>
              </a:gdLst>
              <a:ahLst/>
              <a:cxnLst/>
              <a:rect l="textAreaLeft" t="textAreaTop" r="textAreaRight" b="textAreaBottom"/>
              <a:pathLst>
                <a:path w="4318" h="5174">
                  <a:moveTo>
                    <a:pt x="4131" y="0"/>
                  </a:moveTo>
                  <a:lnTo>
                    <a:pt x="2941" y="168"/>
                  </a:lnTo>
                  <a:lnTo>
                    <a:pt x="2961" y="305"/>
                  </a:lnTo>
                  <a:lnTo>
                    <a:pt x="3453" y="276"/>
                  </a:lnTo>
                  <a:lnTo>
                    <a:pt x="3934" y="3452"/>
                  </a:lnTo>
                  <a:lnTo>
                    <a:pt x="699" y="472"/>
                  </a:lnTo>
                  <a:lnTo>
                    <a:pt x="1" y="561"/>
                  </a:lnTo>
                  <a:lnTo>
                    <a:pt x="20" y="709"/>
                  </a:lnTo>
                  <a:lnTo>
                    <a:pt x="522" y="679"/>
                  </a:lnTo>
                  <a:lnTo>
                    <a:pt x="1132" y="4928"/>
                  </a:lnTo>
                  <a:lnTo>
                    <a:pt x="640" y="5036"/>
                  </a:lnTo>
                  <a:lnTo>
                    <a:pt x="669" y="5173"/>
                  </a:lnTo>
                  <a:lnTo>
                    <a:pt x="1859" y="5016"/>
                  </a:lnTo>
                  <a:lnTo>
                    <a:pt x="1840" y="4869"/>
                  </a:lnTo>
                  <a:lnTo>
                    <a:pt x="1348" y="4908"/>
                  </a:lnTo>
                  <a:lnTo>
                    <a:pt x="876" y="1780"/>
                  </a:lnTo>
                  <a:lnTo>
                    <a:pt x="876" y="1780"/>
                  </a:lnTo>
                  <a:lnTo>
                    <a:pt x="4111" y="4770"/>
                  </a:lnTo>
                  <a:lnTo>
                    <a:pt x="4318" y="4751"/>
                  </a:lnTo>
                  <a:lnTo>
                    <a:pt x="3659" y="246"/>
                  </a:lnTo>
                  <a:lnTo>
                    <a:pt x="4151" y="148"/>
                  </a:lnTo>
                  <a:lnTo>
                    <a:pt x="41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7600" bIns="57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1" name="Google Shape;904;p 2"/>
            <p:cNvSpPr/>
            <p:nvPr/>
          </p:nvSpPr>
          <p:spPr>
            <a:xfrm>
              <a:off x="774360" y="4545720"/>
              <a:ext cx="86760" cy="111240"/>
            </a:xfrm>
            <a:custGeom>
              <a:avLst/>
              <a:gdLst>
                <a:gd name="textAreaLeft" fmla="*/ 0 w 86760"/>
                <a:gd name="textAreaRight" fmla="*/ 88200 w 86760"/>
                <a:gd name="textAreaTop" fmla="*/ 0 h 111240"/>
                <a:gd name="textAreaBottom" fmla="*/ 112680 h 111240"/>
              </a:gdLst>
              <a:ahLst/>
              <a:cxnLst/>
              <a:rect l="textAreaLeft" t="textAreaTop" r="textAreaRight" b="textAreaBottom"/>
              <a:pathLst>
                <a:path w="3955" h="5056">
                  <a:moveTo>
                    <a:pt x="3187" y="0"/>
                  </a:moveTo>
                  <a:lnTo>
                    <a:pt x="1" y="433"/>
                  </a:lnTo>
                  <a:lnTo>
                    <a:pt x="20" y="581"/>
                  </a:lnTo>
                  <a:lnTo>
                    <a:pt x="522" y="541"/>
                  </a:lnTo>
                  <a:lnTo>
                    <a:pt x="1102" y="4810"/>
                  </a:lnTo>
                  <a:lnTo>
                    <a:pt x="611" y="4908"/>
                  </a:lnTo>
                  <a:lnTo>
                    <a:pt x="630" y="5056"/>
                  </a:lnTo>
                  <a:lnTo>
                    <a:pt x="3954" y="4603"/>
                  </a:lnTo>
                  <a:lnTo>
                    <a:pt x="3807" y="3275"/>
                  </a:lnTo>
                  <a:lnTo>
                    <a:pt x="3669" y="3295"/>
                  </a:lnTo>
                  <a:cubicBezTo>
                    <a:pt x="3630" y="4052"/>
                    <a:pt x="3522" y="4475"/>
                    <a:pt x="2754" y="4583"/>
                  </a:cubicBezTo>
                  <a:cubicBezTo>
                    <a:pt x="2518" y="4613"/>
                    <a:pt x="2174" y="4642"/>
                    <a:pt x="1928" y="4662"/>
                  </a:cubicBezTo>
                  <a:lnTo>
                    <a:pt x="1643" y="2587"/>
                  </a:lnTo>
                  <a:cubicBezTo>
                    <a:pt x="1751" y="2558"/>
                    <a:pt x="1938" y="2528"/>
                    <a:pt x="1997" y="2528"/>
                  </a:cubicBezTo>
                  <a:cubicBezTo>
                    <a:pt x="2053" y="2520"/>
                    <a:pt x="2104" y="2516"/>
                    <a:pt x="2153" y="2516"/>
                  </a:cubicBezTo>
                  <a:cubicBezTo>
                    <a:pt x="2485" y="2516"/>
                    <a:pt x="2666" y="2703"/>
                    <a:pt x="2735" y="3226"/>
                  </a:cubicBezTo>
                  <a:lnTo>
                    <a:pt x="2912" y="3197"/>
                  </a:lnTo>
                  <a:lnTo>
                    <a:pt x="2676" y="1466"/>
                  </a:lnTo>
                  <a:lnTo>
                    <a:pt x="2499" y="1486"/>
                  </a:lnTo>
                  <a:cubicBezTo>
                    <a:pt x="2587" y="2095"/>
                    <a:pt x="2410" y="2292"/>
                    <a:pt x="1968" y="2351"/>
                  </a:cubicBezTo>
                  <a:cubicBezTo>
                    <a:pt x="1879" y="2361"/>
                    <a:pt x="1712" y="2390"/>
                    <a:pt x="1614" y="2390"/>
                  </a:cubicBezTo>
                  <a:lnTo>
                    <a:pt x="1348" y="463"/>
                  </a:lnTo>
                  <a:cubicBezTo>
                    <a:pt x="1594" y="404"/>
                    <a:pt x="1830" y="364"/>
                    <a:pt x="2037" y="335"/>
                  </a:cubicBezTo>
                  <a:cubicBezTo>
                    <a:pt x="2113" y="324"/>
                    <a:pt x="2184" y="319"/>
                    <a:pt x="2251" y="319"/>
                  </a:cubicBezTo>
                  <a:cubicBezTo>
                    <a:pt x="2852" y="319"/>
                    <a:pt x="3071" y="744"/>
                    <a:pt x="3266" y="1328"/>
                  </a:cubicBezTo>
                  <a:lnTo>
                    <a:pt x="3394" y="1309"/>
                  </a:lnTo>
                  <a:lnTo>
                    <a:pt x="3187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160" bIns="56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2" name="Google Shape;905;p 2"/>
            <p:cNvSpPr/>
            <p:nvPr/>
          </p:nvSpPr>
          <p:spPr>
            <a:xfrm>
              <a:off x="869040" y="4526280"/>
              <a:ext cx="131760" cy="117360"/>
            </a:xfrm>
            <a:custGeom>
              <a:avLst/>
              <a:gdLst>
                <a:gd name="textAreaLeft" fmla="*/ 0 w 131760"/>
                <a:gd name="textAreaRight" fmla="*/ 133200 w 131760"/>
                <a:gd name="textAreaTop" fmla="*/ 0 h 117360"/>
                <a:gd name="textAreaBottom" fmla="*/ 118800 h 117360"/>
              </a:gdLst>
              <a:ahLst/>
              <a:cxnLst/>
              <a:rect l="textAreaLeft" t="textAreaTop" r="textAreaRight" b="textAreaBottom"/>
              <a:pathLst>
                <a:path w="5981" h="5341">
                  <a:moveTo>
                    <a:pt x="5341" y="0"/>
                  </a:moveTo>
                  <a:lnTo>
                    <a:pt x="4013" y="177"/>
                  </a:lnTo>
                  <a:lnTo>
                    <a:pt x="3217" y="3796"/>
                  </a:lnTo>
                  <a:lnTo>
                    <a:pt x="3207" y="3796"/>
                  </a:lnTo>
                  <a:lnTo>
                    <a:pt x="1387" y="541"/>
                  </a:lnTo>
                  <a:lnTo>
                    <a:pt x="1" y="728"/>
                  </a:lnTo>
                  <a:lnTo>
                    <a:pt x="20" y="875"/>
                  </a:lnTo>
                  <a:lnTo>
                    <a:pt x="532" y="836"/>
                  </a:lnTo>
                  <a:lnTo>
                    <a:pt x="1122" y="5095"/>
                  </a:lnTo>
                  <a:lnTo>
                    <a:pt x="630" y="5193"/>
                  </a:lnTo>
                  <a:lnTo>
                    <a:pt x="650" y="5340"/>
                  </a:lnTo>
                  <a:lnTo>
                    <a:pt x="1820" y="5183"/>
                  </a:lnTo>
                  <a:lnTo>
                    <a:pt x="1800" y="5036"/>
                  </a:lnTo>
                  <a:lnTo>
                    <a:pt x="1309" y="5075"/>
                  </a:lnTo>
                  <a:lnTo>
                    <a:pt x="699" y="964"/>
                  </a:lnTo>
                  <a:lnTo>
                    <a:pt x="3000" y="5085"/>
                  </a:lnTo>
                  <a:lnTo>
                    <a:pt x="3128" y="5065"/>
                  </a:lnTo>
                  <a:lnTo>
                    <a:pt x="4092" y="659"/>
                  </a:lnTo>
                  <a:lnTo>
                    <a:pt x="4623" y="4613"/>
                  </a:lnTo>
                  <a:lnTo>
                    <a:pt x="4131" y="4711"/>
                  </a:lnTo>
                  <a:lnTo>
                    <a:pt x="4151" y="4859"/>
                  </a:lnTo>
                  <a:lnTo>
                    <a:pt x="5980" y="4613"/>
                  </a:lnTo>
                  <a:lnTo>
                    <a:pt x="5960" y="4475"/>
                  </a:lnTo>
                  <a:lnTo>
                    <a:pt x="5459" y="4505"/>
                  </a:lnTo>
                  <a:lnTo>
                    <a:pt x="4869" y="246"/>
                  </a:lnTo>
                  <a:lnTo>
                    <a:pt x="5361" y="148"/>
                  </a:lnTo>
                  <a:lnTo>
                    <a:pt x="534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9400" bIns="594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3" name="Google Shape;906;p 2"/>
            <p:cNvSpPr/>
            <p:nvPr/>
          </p:nvSpPr>
          <p:spPr>
            <a:xfrm>
              <a:off x="1013760" y="4515480"/>
              <a:ext cx="90000" cy="110880"/>
            </a:xfrm>
            <a:custGeom>
              <a:avLst/>
              <a:gdLst>
                <a:gd name="textAreaLeft" fmla="*/ 0 w 90000"/>
                <a:gd name="textAreaRight" fmla="*/ 91440 w 90000"/>
                <a:gd name="textAreaTop" fmla="*/ 0 h 110880"/>
                <a:gd name="textAreaBottom" fmla="*/ 112320 h 110880"/>
              </a:gdLst>
              <a:ahLst/>
              <a:cxnLst/>
              <a:rect l="textAreaLeft" t="textAreaTop" r="textAreaRight" b="textAreaBottom"/>
              <a:pathLst>
                <a:path w="4102" h="5036">
                  <a:moveTo>
                    <a:pt x="1220" y="1259"/>
                  </a:moveTo>
                  <a:lnTo>
                    <a:pt x="2134" y="3157"/>
                  </a:lnTo>
                  <a:lnTo>
                    <a:pt x="816" y="3364"/>
                  </a:lnTo>
                  <a:lnTo>
                    <a:pt x="1200" y="1259"/>
                  </a:lnTo>
                  <a:close/>
                  <a:moveTo>
                    <a:pt x="1436" y="0"/>
                  </a:moveTo>
                  <a:lnTo>
                    <a:pt x="1289" y="20"/>
                  </a:lnTo>
                  <a:lnTo>
                    <a:pt x="384" y="4800"/>
                  </a:lnTo>
                  <a:lnTo>
                    <a:pt x="0" y="4888"/>
                  </a:lnTo>
                  <a:lnTo>
                    <a:pt x="20" y="5036"/>
                  </a:lnTo>
                  <a:lnTo>
                    <a:pt x="1033" y="4898"/>
                  </a:lnTo>
                  <a:lnTo>
                    <a:pt x="1013" y="4751"/>
                  </a:lnTo>
                  <a:lnTo>
                    <a:pt x="571" y="4780"/>
                  </a:lnTo>
                  <a:lnTo>
                    <a:pt x="787" y="3561"/>
                  </a:lnTo>
                  <a:lnTo>
                    <a:pt x="2233" y="3364"/>
                  </a:lnTo>
                  <a:lnTo>
                    <a:pt x="2783" y="4475"/>
                  </a:lnTo>
                  <a:lnTo>
                    <a:pt x="2351" y="4564"/>
                  </a:lnTo>
                  <a:lnTo>
                    <a:pt x="2370" y="4711"/>
                  </a:lnTo>
                  <a:lnTo>
                    <a:pt x="4101" y="4475"/>
                  </a:lnTo>
                  <a:lnTo>
                    <a:pt x="4082" y="4328"/>
                  </a:lnTo>
                  <a:lnTo>
                    <a:pt x="3649" y="4357"/>
                  </a:lnTo>
                  <a:lnTo>
                    <a:pt x="1436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56160" bIns="56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4" name="Google Shape;907;p 2"/>
            <p:cNvSpPr/>
            <p:nvPr/>
          </p:nvSpPr>
          <p:spPr>
            <a:xfrm>
              <a:off x="521640" y="4668120"/>
              <a:ext cx="619560" cy="147600"/>
            </a:xfrm>
            <a:custGeom>
              <a:avLst/>
              <a:gdLst>
                <a:gd name="textAreaLeft" fmla="*/ 0 w 619560"/>
                <a:gd name="textAreaRight" fmla="*/ 621000 w 619560"/>
                <a:gd name="textAreaTop" fmla="*/ 0 h 147600"/>
                <a:gd name="textAreaBottom" fmla="*/ 149040 h 147600"/>
              </a:gdLst>
              <a:ahLst/>
              <a:cxnLst/>
              <a:rect l="textAreaLeft" t="textAreaTop" r="textAreaRight" b="textAreaBottom"/>
              <a:pathLst>
                <a:path w="27883" h="6700">
                  <a:moveTo>
                    <a:pt x="27203" y="160"/>
                  </a:moveTo>
                  <a:lnTo>
                    <a:pt x="27705" y="2323"/>
                  </a:lnTo>
                  <a:lnTo>
                    <a:pt x="522" y="6533"/>
                  </a:lnTo>
                  <a:lnTo>
                    <a:pt x="158" y="4369"/>
                  </a:lnTo>
                  <a:lnTo>
                    <a:pt x="27203" y="160"/>
                  </a:lnTo>
                  <a:close/>
                  <a:moveTo>
                    <a:pt x="27265" y="0"/>
                  </a:moveTo>
                  <a:cubicBezTo>
                    <a:pt x="27261" y="0"/>
                    <a:pt x="27256" y="1"/>
                    <a:pt x="27253" y="2"/>
                  </a:cubicBezTo>
                  <a:lnTo>
                    <a:pt x="59" y="4231"/>
                  </a:lnTo>
                  <a:cubicBezTo>
                    <a:pt x="40" y="4241"/>
                    <a:pt x="30" y="4251"/>
                    <a:pt x="10" y="4261"/>
                  </a:cubicBezTo>
                  <a:cubicBezTo>
                    <a:pt x="0" y="4280"/>
                    <a:pt x="0" y="4300"/>
                    <a:pt x="0" y="4320"/>
                  </a:cubicBezTo>
                  <a:lnTo>
                    <a:pt x="384" y="6631"/>
                  </a:lnTo>
                  <a:cubicBezTo>
                    <a:pt x="394" y="6670"/>
                    <a:pt x="423" y="6690"/>
                    <a:pt x="463" y="6700"/>
                  </a:cubicBezTo>
                  <a:lnTo>
                    <a:pt x="472" y="6690"/>
                  </a:lnTo>
                  <a:lnTo>
                    <a:pt x="27813" y="2461"/>
                  </a:lnTo>
                  <a:cubicBezTo>
                    <a:pt x="27833" y="2451"/>
                    <a:pt x="27853" y="2441"/>
                    <a:pt x="27862" y="2422"/>
                  </a:cubicBezTo>
                  <a:cubicBezTo>
                    <a:pt x="27872" y="2412"/>
                    <a:pt x="27882" y="2382"/>
                    <a:pt x="27872" y="2363"/>
                  </a:cubicBezTo>
                  <a:lnTo>
                    <a:pt x="27331" y="61"/>
                  </a:lnTo>
                  <a:cubicBezTo>
                    <a:pt x="27323" y="27"/>
                    <a:pt x="27292" y="0"/>
                    <a:pt x="27265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520" bIns="74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5" name="Google Shape;908;p 2"/>
            <p:cNvSpPr/>
            <p:nvPr/>
          </p:nvSpPr>
          <p:spPr>
            <a:xfrm>
              <a:off x="470160" y="4396680"/>
              <a:ext cx="619200" cy="147600"/>
            </a:xfrm>
            <a:custGeom>
              <a:avLst/>
              <a:gdLst>
                <a:gd name="textAreaLeft" fmla="*/ 0 w 619200"/>
                <a:gd name="textAreaRight" fmla="*/ 620640 w 619200"/>
                <a:gd name="textAreaTop" fmla="*/ 0 h 147600"/>
                <a:gd name="textAreaBottom" fmla="*/ 149040 h 147600"/>
              </a:gdLst>
              <a:ahLst/>
              <a:cxnLst/>
              <a:rect l="textAreaLeft" t="textAreaTop" r="textAreaRight" b="textAreaBottom"/>
              <a:pathLst>
                <a:path w="27873" h="6699">
                  <a:moveTo>
                    <a:pt x="27203" y="168"/>
                  </a:moveTo>
                  <a:lnTo>
                    <a:pt x="27705" y="2332"/>
                  </a:lnTo>
                  <a:lnTo>
                    <a:pt x="521" y="6541"/>
                  </a:lnTo>
                  <a:lnTo>
                    <a:pt x="158" y="4377"/>
                  </a:lnTo>
                  <a:lnTo>
                    <a:pt x="27203" y="168"/>
                  </a:lnTo>
                  <a:close/>
                  <a:moveTo>
                    <a:pt x="27252" y="1"/>
                  </a:moveTo>
                  <a:lnTo>
                    <a:pt x="59" y="4240"/>
                  </a:lnTo>
                  <a:cubicBezTo>
                    <a:pt x="40" y="4240"/>
                    <a:pt x="30" y="4249"/>
                    <a:pt x="10" y="4269"/>
                  </a:cubicBezTo>
                  <a:cubicBezTo>
                    <a:pt x="0" y="4289"/>
                    <a:pt x="0" y="4308"/>
                    <a:pt x="0" y="4328"/>
                  </a:cubicBezTo>
                  <a:lnTo>
                    <a:pt x="384" y="6639"/>
                  </a:lnTo>
                  <a:cubicBezTo>
                    <a:pt x="394" y="6679"/>
                    <a:pt x="423" y="6698"/>
                    <a:pt x="462" y="6698"/>
                  </a:cubicBezTo>
                  <a:lnTo>
                    <a:pt x="482" y="6698"/>
                  </a:lnTo>
                  <a:lnTo>
                    <a:pt x="27813" y="2469"/>
                  </a:lnTo>
                  <a:cubicBezTo>
                    <a:pt x="27833" y="2460"/>
                    <a:pt x="27852" y="2450"/>
                    <a:pt x="27862" y="2430"/>
                  </a:cubicBezTo>
                  <a:cubicBezTo>
                    <a:pt x="27872" y="2410"/>
                    <a:pt x="27872" y="2391"/>
                    <a:pt x="27872" y="2371"/>
                  </a:cubicBezTo>
                  <a:lnTo>
                    <a:pt x="27331" y="60"/>
                  </a:lnTo>
                  <a:cubicBezTo>
                    <a:pt x="27321" y="21"/>
                    <a:pt x="27292" y="1"/>
                    <a:pt x="2725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4520" bIns="74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grpSp>
        <p:nvGrpSpPr>
          <p:cNvPr id="956" name="Google Shape;909;p 2"/>
          <p:cNvGrpSpPr/>
          <p:nvPr/>
        </p:nvGrpSpPr>
        <p:grpSpPr>
          <a:xfrm>
            <a:off x="7966080" y="63000"/>
            <a:ext cx="925200" cy="869040"/>
            <a:chOff x="7966080" y="63000"/>
            <a:chExt cx="925200" cy="869040"/>
          </a:xfrm>
        </p:grpSpPr>
        <p:sp>
          <p:nvSpPr>
            <p:cNvPr id="957" name="Google Shape;910;p 2"/>
            <p:cNvSpPr/>
            <p:nvPr/>
          </p:nvSpPr>
          <p:spPr>
            <a:xfrm>
              <a:off x="7966080" y="63000"/>
              <a:ext cx="810000" cy="351720"/>
            </a:xfrm>
            <a:custGeom>
              <a:avLst/>
              <a:gdLst>
                <a:gd name="textAreaLeft" fmla="*/ 0 w 810000"/>
                <a:gd name="textAreaRight" fmla="*/ 811440 w 810000"/>
                <a:gd name="textAreaTop" fmla="*/ 0 h 351720"/>
                <a:gd name="textAreaBottom" fmla="*/ 353160 h 351720"/>
              </a:gdLst>
              <a:ahLst/>
              <a:cxnLst/>
              <a:rect l="textAreaLeft" t="textAreaTop" r="textAreaRight" b="textAreaBottom"/>
              <a:pathLst>
                <a:path w="49647" h="21610">
                  <a:moveTo>
                    <a:pt x="46637" y="0"/>
                  </a:moveTo>
                  <a:cubicBezTo>
                    <a:pt x="46539" y="0"/>
                    <a:pt x="46440" y="21"/>
                    <a:pt x="46342" y="62"/>
                  </a:cubicBezTo>
                  <a:lnTo>
                    <a:pt x="44296" y="750"/>
                  </a:lnTo>
                  <a:cubicBezTo>
                    <a:pt x="44228" y="760"/>
                    <a:pt x="44159" y="780"/>
                    <a:pt x="44090" y="799"/>
                  </a:cubicBezTo>
                  <a:lnTo>
                    <a:pt x="40569" y="1989"/>
                  </a:lnTo>
                  <a:cubicBezTo>
                    <a:pt x="40490" y="2019"/>
                    <a:pt x="40422" y="2048"/>
                    <a:pt x="40353" y="2088"/>
                  </a:cubicBezTo>
                  <a:lnTo>
                    <a:pt x="36773" y="3307"/>
                  </a:lnTo>
                  <a:cubicBezTo>
                    <a:pt x="36694" y="3317"/>
                    <a:pt x="36615" y="3337"/>
                    <a:pt x="36537" y="3357"/>
                  </a:cubicBezTo>
                  <a:lnTo>
                    <a:pt x="33006" y="4556"/>
                  </a:lnTo>
                  <a:cubicBezTo>
                    <a:pt x="32927" y="4586"/>
                    <a:pt x="32859" y="4615"/>
                    <a:pt x="32790" y="4665"/>
                  </a:cubicBezTo>
                  <a:lnTo>
                    <a:pt x="28797" y="6012"/>
                  </a:lnTo>
                  <a:cubicBezTo>
                    <a:pt x="28708" y="6022"/>
                    <a:pt x="28620" y="6041"/>
                    <a:pt x="28541" y="6071"/>
                  </a:cubicBezTo>
                  <a:lnTo>
                    <a:pt x="25010" y="7261"/>
                  </a:lnTo>
                  <a:cubicBezTo>
                    <a:pt x="24932" y="7290"/>
                    <a:pt x="24853" y="7330"/>
                    <a:pt x="24774" y="7379"/>
                  </a:cubicBezTo>
                  <a:lnTo>
                    <a:pt x="20850" y="8707"/>
                  </a:lnTo>
                  <a:cubicBezTo>
                    <a:pt x="20762" y="8716"/>
                    <a:pt x="20673" y="8736"/>
                    <a:pt x="20585" y="8766"/>
                  </a:cubicBezTo>
                  <a:lnTo>
                    <a:pt x="17054" y="9965"/>
                  </a:lnTo>
                  <a:cubicBezTo>
                    <a:pt x="16966" y="9995"/>
                    <a:pt x="16887" y="10034"/>
                    <a:pt x="16808" y="10083"/>
                  </a:cubicBezTo>
                  <a:lnTo>
                    <a:pt x="12914" y="11411"/>
                  </a:lnTo>
                  <a:cubicBezTo>
                    <a:pt x="12815" y="11411"/>
                    <a:pt x="12727" y="11431"/>
                    <a:pt x="12628" y="11460"/>
                  </a:cubicBezTo>
                  <a:lnTo>
                    <a:pt x="9098" y="12660"/>
                  </a:lnTo>
                  <a:cubicBezTo>
                    <a:pt x="9009" y="12690"/>
                    <a:pt x="8921" y="12739"/>
                    <a:pt x="8832" y="12788"/>
                  </a:cubicBezTo>
                  <a:lnTo>
                    <a:pt x="905" y="15483"/>
                  </a:lnTo>
                  <a:cubicBezTo>
                    <a:pt x="305" y="15689"/>
                    <a:pt x="1" y="16348"/>
                    <a:pt x="227" y="16938"/>
                  </a:cubicBezTo>
                  <a:lnTo>
                    <a:pt x="1781" y="20912"/>
                  </a:lnTo>
                  <a:cubicBezTo>
                    <a:pt x="1948" y="21334"/>
                    <a:pt x="2351" y="21610"/>
                    <a:pt x="2813" y="21610"/>
                  </a:cubicBezTo>
                  <a:cubicBezTo>
                    <a:pt x="2931" y="21610"/>
                    <a:pt x="3049" y="21590"/>
                    <a:pt x="3167" y="21551"/>
                  </a:cubicBezTo>
                  <a:lnTo>
                    <a:pt x="5744" y="20675"/>
                  </a:lnTo>
                  <a:cubicBezTo>
                    <a:pt x="5783" y="20685"/>
                    <a:pt x="5823" y="20685"/>
                    <a:pt x="5872" y="20685"/>
                  </a:cubicBezTo>
                  <a:cubicBezTo>
                    <a:pt x="5980" y="20685"/>
                    <a:pt x="6098" y="20666"/>
                    <a:pt x="6206" y="20636"/>
                  </a:cubicBezTo>
                  <a:lnTo>
                    <a:pt x="9786" y="19485"/>
                  </a:lnTo>
                  <a:cubicBezTo>
                    <a:pt x="9983" y="19417"/>
                    <a:pt x="10150" y="19299"/>
                    <a:pt x="10288" y="19141"/>
                  </a:cubicBezTo>
                  <a:lnTo>
                    <a:pt x="13169" y="18168"/>
                  </a:lnTo>
                  <a:cubicBezTo>
                    <a:pt x="13228" y="18158"/>
                    <a:pt x="13287" y="18148"/>
                    <a:pt x="13336" y="18128"/>
                  </a:cubicBezTo>
                  <a:lnTo>
                    <a:pt x="16916" y="16978"/>
                  </a:lnTo>
                  <a:cubicBezTo>
                    <a:pt x="17044" y="16938"/>
                    <a:pt x="17162" y="16869"/>
                    <a:pt x="17270" y="16791"/>
                  </a:cubicBezTo>
                  <a:lnTo>
                    <a:pt x="20988" y="15532"/>
                  </a:lnTo>
                  <a:cubicBezTo>
                    <a:pt x="21106" y="15532"/>
                    <a:pt x="21224" y="15512"/>
                    <a:pt x="21342" y="15473"/>
                  </a:cubicBezTo>
                  <a:lnTo>
                    <a:pt x="22473" y="15089"/>
                  </a:lnTo>
                  <a:cubicBezTo>
                    <a:pt x="23260" y="14824"/>
                    <a:pt x="24066" y="14548"/>
                    <a:pt x="24883" y="14273"/>
                  </a:cubicBezTo>
                  <a:cubicBezTo>
                    <a:pt x="24991" y="14234"/>
                    <a:pt x="25099" y="14175"/>
                    <a:pt x="25197" y="14106"/>
                  </a:cubicBezTo>
                  <a:lnTo>
                    <a:pt x="28964" y="12827"/>
                  </a:lnTo>
                  <a:cubicBezTo>
                    <a:pt x="29082" y="12827"/>
                    <a:pt x="29200" y="12808"/>
                    <a:pt x="29308" y="12778"/>
                  </a:cubicBezTo>
                  <a:cubicBezTo>
                    <a:pt x="30488" y="12375"/>
                    <a:pt x="31659" y="11982"/>
                    <a:pt x="32839" y="11578"/>
                  </a:cubicBezTo>
                  <a:cubicBezTo>
                    <a:pt x="32937" y="11539"/>
                    <a:pt x="33036" y="11490"/>
                    <a:pt x="33124" y="11431"/>
                  </a:cubicBezTo>
                  <a:lnTo>
                    <a:pt x="36999" y="10123"/>
                  </a:lnTo>
                  <a:cubicBezTo>
                    <a:pt x="37097" y="10113"/>
                    <a:pt x="37206" y="10093"/>
                    <a:pt x="37304" y="10064"/>
                  </a:cubicBezTo>
                  <a:lnTo>
                    <a:pt x="38759" y="9572"/>
                  </a:lnTo>
                  <a:cubicBezTo>
                    <a:pt x="39458" y="9336"/>
                    <a:pt x="40156" y="9100"/>
                    <a:pt x="40835" y="8864"/>
                  </a:cubicBezTo>
                  <a:cubicBezTo>
                    <a:pt x="40923" y="8834"/>
                    <a:pt x="41012" y="8795"/>
                    <a:pt x="41090" y="8746"/>
                  </a:cubicBezTo>
                  <a:lnTo>
                    <a:pt x="44591" y="7566"/>
                  </a:lnTo>
                  <a:cubicBezTo>
                    <a:pt x="44680" y="7556"/>
                    <a:pt x="44769" y="7536"/>
                    <a:pt x="44857" y="7507"/>
                  </a:cubicBezTo>
                  <a:cubicBezTo>
                    <a:pt x="45722" y="7212"/>
                    <a:pt x="46529" y="6936"/>
                    <a:pt x="47276" y="6681"/>
                  </a:cubicBezTo>
                  <a:lnTo>
                    <a:pt x="48388" y="6307"/>
                  </a:lnTo>
                  <a:cubicBezTo>
                    <a:pt x="48457" y="6277"/>
                    <a:pt x="48525" y="6248"/>
                    <a:pt x="48594" y="6209"/>
                  </a:cubicBezTo>
                  <a:lnTo>
                    <a:pt x="48732" y="6159"/>
                  </a:lnTo>
                  <a:cubicBezTo>
                    <a:pt x="49342" y="5953"/>
                    <a:pt x="49647" y="5274"/>
                    <a:pt x="49401" y="4684"/>
                  </a:cubicBezTo>
                  <a:lnTo>
                    <a:pt x="47719" y="681"/>
                  </a:lnTo>
                  <a:cubicBezTo>
                    <a:pt x="47545" y="276"/>
                    <a:pt x="47162" y="3"/>
                    <a:pt x="46720" y="3"/>
                  </a:cubicBezTo>
                  <a:cubicBezTo>
                    <a:pt x="46712" y="3"/>
                    <a:pt x="46704" y="3"/>
                    <a:pt x="46696" y="3"/>
                  </a:cubicBezTo>
                  <a:cubicBezTo>
                    <a:pt x="46676" y="1"/>
                    <a:pt x="46657" y="0"/>
                    <a:pt x="46637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8" name="Google Shape;911;p 2"/>
            <p:cNvSpPr/>
            <p:nvPr/>
          </p:nvSpPr>
          <p:spPr>
            <a:xfrm>
              <a:off x="7991640" y="208800"/>
              <a:ext cx="899640" cy="723240"/>
            </a:xfrm>
            <a:custGeom>
              <a:avLst/>
              <a:gdLst>
                <a:gd name="textAreaLeft" fmla="*/ 0 w 899640"/>
                <a:gd name="textAreaRight" fmla="*/ 901080 w 899640"/>
                <a:gd name="textAreaTop" fmla="*/ 0 h 723240"/>
                <a:gd name="textAreaBottom" fmla="*/ 724680 h 723240"/>
              </a:gdLst>
              <a:ahLst/>
              <a:cxnLst/>
              <a:rect l="textAreaLeft" t="textAreaTop" r="textAreaRight" b="textAreaBottom"/>
              <a:pathLst>
                <a:path w="55144" h="44353">
                  <a:moveTo>
                    <a:pt x="47660" y="0"/>
                  </a:moveTo>
                  <a:cubicBezTo>
                    <a:pt x="47578" y="0"/>
                    <a:pt x="47496" y="9"/>
                    <a:pt x="47414" y="28"/>
                  </a:cubicBezTo>
                  <a:lnTo>
                    <a:pt x="46735" y="185"/>
                  </a:lnTo>
                  <a:lnTo>
                    <a:pt x="46676" y="195"/>
                  </a:lnTo>
                  <a:lnTo>
                    <a:pt x="43037" y="1021"/>
                  </a:lnTo>
                  <a:lnTo>
                    <a:pt x="42949" y="1041"/>
                  </a:lnTo>
                  <a:lnTo>
                    <a:pt x="42909" y="1050"/>
                  </a:lnTo>
                  <a:lnTo>
                    <a:pt x="39713" y="1768"/>
                  </a:lnTo>
                  <a:cubicBezTo>
                    <a:pt x="39654" y="1759"/>
                    <a:pt x="39595" y="1759"/>
                    <a:pt x="39536" y="1759"/>
                  </a:cubicBezTo>
                  <a:cubicBezTo>
                    <a:pt x="39448" y="1759"/>
                    <a:pt x="39369" y="1768"/>
                    <a:pt x="39290" y="1788"/>
                  </a:cubicBezTo>
                  <a:lnTo>
                    <a:pt x="35651" y="2604"/>
                  </a:lnTo>
                  <a:cubicBezTo>
                    <a:pt x="35504" y="2634"/>
                    <a:pt x="35376" y="2703"/>
                    <a:pt x="35248" y="2781"/>
                  </a:cubicBezTo>
                  <a:lnTo>
                    <a:pt x="31521" y="3627"/>
                  </a:lnTo>
                  <a:cubicBezTo>
                    <a:pt x="31462" y="3617"/>
                    <a:pt x="31403" y="3607"/>
                    <a:pt x="31334" y="3607"/>
                  </a:cubicBezTo>
                  <a:cubicBezTo>
                    <a:pt x="31255" y="3607"/>
                    <a:pt x="31167" y="3617"/>
                    <a:pt x="31088" y="3637"/>
                  </a:cubicBezTo>
                  <a:lnTo>
                    <a:pt x="27449" y="4463"/>
                  </a:lnTo>
                  <a:cubicBezTo>
                    <a:pt x="27311" y="4493"/>
                    <a:pt x="27174" y="4552"/>
                    <a:pt x="27056" y="4640"/>
                  </a:cubicBezTo>
                  <a:lnTo>
                    <a:pt x="23328" y="5486"/>
                  </a:lnTo>
                  <a:cubicBezTo>
                    <a:pt x="23269" y="5466"/>
                    <a:pt x="23201" y="5466"/>
                    <a:pt x="23132" y="5466"/>
                  </a:cubicBezTo>
                  <a:cubicBezTo>
                    <a:pt x="23053" y="5466"/>
                    <a:pt x="22974" y="5476"/>
                    <a:pt x="22886" y="5496"/>
                  </a:cubicBezTo>
                  <a:lnTo>
                    <a:pt x="19257" y="6312"/>
                  </a:lnTo>
                  <a:cubicBezTo>
                    <a:pt x="19109" y="6342"/>
                    <a:pt x="18972" y="6410"/>
                    <a:pt x="18854" y="6499"/>
                  </a:cubicBezTo>
                  <a:lnTo>
                    <a:pt x="15097" y="7345"/>
                  </a:lnTo>
                  <a:cubicBezTo>
                    <a:pt x="15028" y="7335"/>
                    <a:pt x="14969" y="7325"/>
                    <a:pt x="14900" y="7325"/>
                  </a:cubicBezTo>
                  <a:cubicBezTo>
                    <a:pt x="14821" y="7325"/>
                    <a:pt x="14733" y="7335"/>
                    <a:pt x="14654" y="7355"/>
                  </a:cubicBezTo>
                  <a:lnTo>
                    <a:pt x="11015" y="8181"/>
                  </a:lnTo>
                  <a:cubicBezTo>
                    <a:pt x="10868" y="8210"/>
                    <a:pt x="10730" y="8269"/>
                    <a:pt x="10612" y="8358"/>
                  </a:cubicBezTo>
                  <a:lnTo>
                    <a:pt x="7317" y="9105"/>
                  </a:lnTo>
                  <a:cubicBezTo>
                    <a:pt x="7249" y="9091"/>
                    <a:pt x="7178" y="9084"/>
                    <a:pt x="7109" y="9084"/>
                  </a:cubicBezTo>
                  <a:cubicBezTo>
                    <a:pt x="7028" y="9084"/>
                    <a:pt x="6949" y="9094"/>
                    <a:pt x="6875" y="9115"/>
                  </a:cubicBezTo>
                  <a:lnTo>
                    <a:pt x="3236" y="9941"/>
                  </a:lnTo>
                  <a:cubicBezTo>
                    <a:pt x="3088" y="9971"/>
                    <a:pt x="2951" y="10030"/>
                    <a:pt x="2833" y="10118"/>
                  </a:cubicBezTo>
                  <a:lnTo>
                    <a:pt x="964" y="10541"/>
                  </a:lnTo>
                  <a:cubicBezTo>
                    <a:pt x="374" y="10679"/>
                    <a:pt x="0" y="11259"/>
                    <a:pt x="128" y="11859"/>
                  </a:cubicBezTo>
                  <a:lnTo>
                    <a:pt x="1013" y="15999"/>
                  </a:lnTo>
                  <a:cubicBezTo>
                    <a:pt x="1023" y="16019"/>
                    <a:pt x="1023" y="16029"/>
                    <a:pt x="1023" y="16048"/>
                  </a:cubicBezTo>
                  <a:lnTo>
                    <a:pt x="1023" y="16058"/>
                  </a:lnTo>
                  <a:lnTo>
                    <a:pt x="1033" y="16107"/>
                  </a:lnTo>
                  <a:lnTo>
                    <a:pt x="6855" y="43478"/>
                  </a:lnTo>
                  <a:cubicBezTo>
                    <a:pt x="6963" y="43989"/>
                    <a:pt x="7416" y="44353"/>
                    <a:pt x="7937" y="44353"/>
                  </a:cubicBezTo>
                  <a:cubicBezTo>
                    <a:pt x="8016" y="44353"/>
                    <a:pt x="8094" y="44343"/>
                    <a:pt x="8173" y="44323"/>
                  </a:cubicBezTo>
                  <a:lnTo>
                    <a:pt x="54170" y="34489"/>
                  </a:lnTo>
                  <a:cubicBezTo>
                    <a:pt x="54760" y="34371"/>
                    <a:pt x="55144" y="33790"/>
                    <a:pt x="55026" y="33200"/>
                  </a:cubicBezTo>
                  <a:lnTo>
                    <a:pt x="48751" y="893"/>
                  </a:lnTo>
                  <a:cubicBezTo>
                    <a:pt x="48649" y="366"/>
                    <a:pt x="48179" y="0"/>
                    <a:pt x="47660" y="0"/>
                  </a:cubicBezTo>
                  <a:close/>
                </a:path>
              </a:pathLst>
            </a:custGeom>
            <a:solidFill>
              <a:schemeClr val="accent6"/>
            </a:solidFill>
            <a:ln w="76200">
              <a:solidFill>
                <a:srgbClr val="ffffff"/>
              </a:solidFill>
              <a:round/>
            </a:ln>
            <a:effectLst>
              <a:outerShdw algn="bl" blurRad="57240" dir="5400000" dist="19080" rotWithShape="0">
                <a:srgbClr val="000000">
                  <a:alpha val="20000"/>
                </a:srgbClr>
              </a:outerShdw>
            </a:effectLst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59" name="Google Shape;912;p 2"/>
            <p:cNvSpPr/>
            <p:nvPr/>
          </p:nvSpPr>
          <p:spPr>
            <a:xfrm>
              <a:off x="7984440" y="77040"/>
              <a:ext cx="768600" cy="315720"/>
            </a:xfrm>
            <a:custGeom>
              <a:avLst/>
              <a:gdLst>
                <a:gd name="textAreaLeft" fmla="*/ 0 w 768600"/>
                <a:gd name="textAreaRight" fmla="*/ 770040 w 768600"/>
                <a:gd name="textAreaTop" fmla="*/ 0 h 315720"/>
                <a:gd name="textAreaBottom" fmla="*/ 317160 h 315720"/>
              </a:gdLst>
              <a:ahLst/>
              <a:cxnLst/>
              <a:rect l="textAreaLeft" t="textAreaTop" r="textAreaRight" b="textAreaBottom"/>
              <a:pathLst>
                <a:path w="47129" h="19405">
                  <a:moveTo>
                    <a:pt x="45447" y="1"/>
                  </a:moveTo>
                  <a:lnTo>
                    <a:pt x="1" y="15431"/>
                  </a:lnTo>
                  <a:lnTo>
                    <a:pt x="1555" y="19405"/>
                  </a:lnTo>
                  <a:lnTo>
                    <a:pt x="47129" y="4013"/>
                  </a:lnTo>
                  <a:lnTo>
                    <a:pt x="45447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0" name="Google Shape;913;p 2"/>
            <p:cNvSpPr/>
            <p:nvPr/>
          </p:nvSpPr>
          <p:spPr>
            <a:xfrm>
              <a:off x="8118360" y="263520"/>
              <a:ext cx="114840" cy="7344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440"/>
                <a:gd name="textAreaBottom" fmla="*/ 74880 h 73440"/>
              </a:gdLst>
              <a:ahLst/>
              <a:cxnLst/>
              <a:rect l="textAreaLeft" t="textAreaTop" r="textAreaRight" b="textAreaBottom"/>
              <a:pathLst>
                <a:path w="7112" h="4575">
                  <a:moveTo>
                    <a:pt x="3532" y="1"/>
                  </a:moveTo>
                  <a:lnTo>
                    <a:pt x="1" y="1201"/>
                  </a:lnTo>
                  <a:lnTo>
                    <a:pt x="3532" y="4574"/>
                  </a:lnTo>
                  <a:lnTo>
                    <a:pt x="7111" y="3423"/>
                  </a:lnTo>
                  <a:lnTo>
                    <a:pt x="3532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1" name="Google Shape;914;p 2"/>
            <p:cNvSpPr/>
            <p:nvPr/>
          </p:nvSpPr>
          <p:spPr>
            <a:xfrm>
              <a:off x="8002080" y="304560"/>
              <a:ext cx="114840" cy="7344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440"/>
                <a:gd name="textAreaBottom" fmla="*/ 74880 h 73440"/>
              </a:gdLst>
              <a:ahLst/>
              <a:cxnLst/>
              <a:rect l="textAreaLeft" t="textAreaTop" r="textAreaRight" b="textAreaBottom"/>
              <a:pathLst>
                <a:path w="7112" h="4574">
                  <a:moveTo>
                    <a:pt x="3531" y="1"/>
                  </a:moveTo>
                  <a:lnTo>
                    <a:pt x="1" y="1201"/>
                  </a:lnTo>
                  <a:lnTo>
                    <a:pt x="3531" y="4574"/>
                  </a:lnTo>
                  <a:lnTo>
                    <a:pt x="7111" y="3413"/>
                  </a:ln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2" name="Google Shape;915;p 2"/>
            <p:cNvSpPr/>
            <p:nvPr/>
          </p:nvSpPr>
          <p:spPr>
            <a:xfrm>
              <a:off x="8248320" y="219600"/>
              <a:ext cx="114840" cy="7380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70" y="4613"/>
                  </a:lnTo>
                  <a:lnTo>
                    <a:pt x="7111" y="3413"/>
                  </a:ln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3" name="Google Shape;916;p 2"/>
            <p:cNvSpPr/>
            <p:nvPr/>
          </p:nvSpPr>
          <p:spPr>
            <a:xfrm>
              <a:off x="8378640" y="175320"/>
              <a:ext cx="114840" cy="7380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7112" h="4614">
                  <a:moveTo>
                    <a:pt x="3531" y="1"/>
                  </a:moveTo>
                  <a:lnTo>
                    <a:pt x="1" y="1191"/>
                  </a:lnTo>
                  <a:lnTo>
                    <a:pt x="3580" y="4613"/>
                  </a:lnTo>
                  <a:cubicBezTo>
                    <a:pt x="4761" y="4210"/>
                    <a:pt x="5931" y="3816"/>
                    <a:pt x="7111" y="3413"/>
                  </a:cubicBezTo>
                  <a:lnTo>
                    <a:pt x="3531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4" name="Google Shape;917;p 2"/>
            <p:cNvSpPr/>
            <p:nvPr/>
          </p:nvSpPr>
          <p:spPr>
            <a:xfrm>
              <a:off x="8509320" y="131040"/>
              <a:ext cx="114840" cy="73800"/>
            </a:xfrm>
            <a:custGeom>
              <a:avLst/>
              <a:gdLst>
                <a:gd name="textAreaLeft" fmla="*/ 0 w 114840"/>
                <a:gd name="textAreaRight" fmla="*/ 116280 w 114840"/>
                <a:gd name="textAreaTop" fmla="*/ 0 h 73800"/>
                <a:gd name="textAreaBottom" fmla="*/ 75240 h 73800"/>
              </a:gdLst>
              <a:ahLst/>
              <a:cxnLst/>
              <a:rect l="textAreaLeft" t="textAreaTop" r="textAreaRight" b="textAreaBottom"/>
              <a:pathLst>
                <a:path w="7111" h="4613">
                  <a:moveTo>
                    <a:pt x="3531" y="0"/>
                  </a:moveTo>
                  <a:lnTo>
                    <a:pt x="0" y="1200"/>
                  </a:lnTo>
                  <a:lnTo>
                    <a:pt x="3580" y="4613"/>
                  </a:lnTo>
                  <a:cubicBezTo>
                    <a:pt x="4790" y="4200"/>
                    <a:pt x="5970" y="3806"/>
                    <a:pt x="7111" y="3423"/>
                  </a:cubicBezTo>
                  <a:lnTo>
                    <a:pt x="3531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37440" bIns="37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5" name="Google Shape;918;p 2"/>
            <p:cNvSpPr/>
            <p:nvPr/>
          </p:nvSpPr>
          <p:spPr>
            <a:xfrm>
              <a:off x="8009280" y="223200"/>
              <a:ext cx="860040" cy="687240"/>
            </a:xfrm>
            <a:custGeom>
              <a:avLst/>
              <a:gdLst>
                <a:gd name="textAreaLeft" fmla="*/ 0 w 860040"/>
                <a:gd name="textAreaRight" fmla="*/ 861480 w 860040"/>
                <a:gd name="textAreaTop" fmla="*/ 0 h 687240"/>
                <a:gd name="textAreaBottom" fmla="*/ 688680 h 687240"/>
              </a:gdLst>
              <a:ahLst/>
              <a:cxnLst/>
              <a:rect l="textAreaLeft" t="textAreaTop" r="textAreaRight" b="textAreaBottom"/>
              <a:pathLst>
                <a:path w="52725" h="42133">
                  <a:moveTo>
                    <a:pt x="46450" y="1"/>
                  </a:moveTo>
                  <a:lnTo>
                    <a:pt x="45703" y="168"/>
                  </a:lnTo>
                  <a:lnTo>
                    <a:pt x="43627" y="2292"/>
                  </a:lnTo>
                  <a:lnTo>
                    <a:pt x="41946" y="1014"/>
                  </a:lnTo>
                  <a:lnTo>
                    <a:pt x="0" y="10514"/>
                  </a:lnTo>
                  <a:lnTo>
                    <a:pt x="6737" y="42133"/>
                  </a:lnTo>
                  <a:lnTo>
                    <a:pt x="52725" y="32298"/>
                  </a:lnTo>
                  <a:lnTo>
                    <a:pt x="46450" y="1"/>
                  </a:lnTo>
                  <a:close/>
                </a:path>
              </a:pathLst>
            </a:custGeom>
            <a:solidFill>
              <a:schemeClr val="lt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91440" bIns="91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ffffff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6" name="Google Shape;919;p 2"/>
            <p:cNvSpPr/>
            <p:nvPr/>
          </p:nvSpPr>
          <p:spPr>
            <a:xfrm>
              <a:off x="8092080" y="491760"/>
              <a:ext cx="42840" cy="42480"/>
            </a:xfrm>
            <a:custGeom>
              <a:avLst/>
              <a:gdLst>
                <a:gd name="textAreaLeft" fmla="*/ 0 w 42840"/>
                <a:gd name="textAreaRight" fmla="*/ 44280 w 42840"/>
                <a:gd name="textAreaTop" fmla="*/ 0 h 42480"/>
                <a:gd name="textAreaBottom" fmla="*/ 43920 h 42480"/>
              </a:gdLst>
              <a:ahLst/>
              <a:cxnLst/>
              <a:rect l="textAreaLeft" t="textAreaTop" r="textAreaRight" b="textAreaBottom"/>
              <a:pathLst>
                <a:path w="2706" h="2686">
                  <a:moveTo>
                    <a:pt x="1313" y="234"/>
                  </a:moveTo>
                  <a:cubicBezTo>
                    <a:pt x="1819" y="234"/>
                    <a:pt x="2194" y="542"/>
                    <a:pt x="2302" y="1033"/>
                  </a:cubicBezTo>
                  <a:cubicBezTo>
                    <a:pt x="2420" y="1613"/>
                    <a:pt x="2096" y="2115"/>
                    <a:pt x="1447" y="2252"/>
                  </a:cubicBezTo>
                  <a:lnTo>
                    <a:pt x="729" y="2410"/>
                  </a:lnTo>
                  <a:lnTo>
                    <a:pt x="306" y="423"/>
                  </a:lnTo>
                  <a:lnTo>
                    <a:pt x="1024" y="266"/>
                  </a:lnTo>
                  <a:cubicBezTo>
                    <a:pt x="1124" y="245"/>
                    <a:pt x="1221" y="234"/>
                    <a:pt x="1313" y="234"/>
                  </a:cubicBezTo>
                  <a:close/>
                  <a:moveTo>
                    <a:pt x="1341" y="1"/>
                  </a:moveTo>
                  <a:cubicBezTo>
                    <a:pt x="1227" y="1"/>
                    <a:pt x="1108" y="13"/>
                    <a:pt x="984" y="40"/>
                  </a:cubicBezTo>
                  <a:lnTo>
                    <a:pt x="1" y="246"/>
                  </a:lnTo>
                  <a:lnTo>
                    <a:pt x="522" y="2685"/>
                  </a:lnTo>
                  <a:lnTo>
                    <a:pt x="1506" y="2469"/>
                  </a:lnTo>
                  <a:cubicBezTo>
                    <a:pt x="2292" y="2302"/>
                    <a:pt x="2706" y="1692"/>
                    <a:pt x="2548" y="974"/>
                  </a:cubicBezTo>
                  <a:cubicBezTo>
                    <a:pt x="2424" y="368"/>
                    <a:pt x="1957" y="1"/>
                    <a:pt x="1341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960" bIns="219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7" name="Google Shape;920;p 2"/>
            <p:cNvSpPr/>
            <p:nvPr/>
          </p:nvSpPr>
          <p:spPr>
            <a:xfrm>
              <a:off x="8141760" y="484560"/>
              <a:ext cx="11160" cy="39240"/>
            </a:xfrm>
            <a:custGeom>
              <a:avLst/>
              <a:gdLst>
                <a:gd name="textAreaLeft" fmla="*/ 0 w 11160"/>
                <a:gd name="textAreaRight" fmla="*/ 12600 w 11160"/>
                <a:gd name="textAreaTop" fmla="*/ 0 h 39240"/>
                <a:gd name="textAreaBottom" fmla="*/ 40680 h 39240"/>
              </a:gdLst>
              <a:ahLst/>
              <a:cxnLst/>
              <a:rect l="textAreaLeft" t="textAreaTop" r="textAreaRight" b="textAreaBottom"/>
              <a:pathLst>
                <a:path w="778" h="2490">
                  <a:moveTo>
                    <a:pt x="257" y="1"/>
                  </a:moveTo>
                  <a:lnTo>
                    <a:pt x="1" y="50"/>
                  </a:lnTo>
                  <a:lnTo>
                    <a:pt x="522" y="2489"/>
                  </a:lnTo>
                  <a:lnTo>
                    <a:pt x="778" y="2430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160" bIns="201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8" name="Google Shape;921;p 2"/>
            <p:cNvSpPr/>
            <p:nvPr/>
          </p:nvSpPr>
          <p:spPr>
            <a:xfrm>
              <a:off x="8161920" y="477360"/>
              <a:ext cx="38880" cy="42120"/>
            </a:xfrm>
            <a:custGeom>
              <a:avLst/>
              <a:gdLst>
                <a:gd name="textAreaLeft" fmla="*/ 0 w 38880"/>
                <a:gd name="textAreaRight" fmla="*/ 40320 w 3888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2" y="227"/>
                  </a:moveTo>
                  <a:cubicBezTo>
                    <a:pt x="1543" y="227"/>
                    <a:pt x="1756" y="396"/>
                    <a:pt x="1820" y="707"/>
                  </a:cubicBezTo>
                  <a:lnTo>
                    <a:pt x="1820" y="717"/>
                  </a:lnTo>
                  <a:cubicBezTo>
                    <a:pt x="1908" y="1101"/>
                    <a:pt x="170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3" y="227"/>
                    <a:pt x="1202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26"/>
                  </a:lnTo>
                  <a:lnTo>
                    <a:pt x="522" y="2665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6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1"/>
                  </a:lnTo>
                  <a:lnTo>
                    <a:pt x="2459" y="2252"/>
                  </a:lnTo>
                  <a:lnTo>
                    <a:pt x="1692" y="1543"/>
                  </a:lnTo>
                  <a:cubicBezTo>
                    <a:pt x="2007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69" name="Google Shape;922;p 2"/>
            <p:cNvSpPr/>
            <p:nvPr/>
          </p:nvSpPr>
          <p:spPr>
            <a:xfrm>
              <a:off x="8205840" y="465840"/>
              <a:ext cx="35280" cy="44280"/>
            </a:xfrm>
            <a:custGeom>
              <a:avLst/>
              <a:gdLst>
                <a:gd name="textAreaLeft" fmla="*/ 0 w 35280"/>
                <a:gd name="textAreaRight" fmla="*/ 36720 w 35280"/>
                <a:gd name="textAreaTop" fmla="*/ 0 h 44280"/>
                <a:gd name="textAreaBottom" fmla="*/ 45720 h 44280"/>
              </a:gdLst>
              <a:ahLst/>
              <a:cxnLst/>
              <a:rect l="textAreaLeft" t="textAreaTop" r="textAreaRight" b="textAreaBottom"/>
              <a:pathLst>
                <a:path w="2243" h="2794">
                  <a:moveTo>
                    <a:pt x="1672" y="0"/>
                  </a:moveTo>
                  <a:lnTo>
                    <a:pt x="0" y="354"/>
                  </a:lnTo>
                  <a:lnTo>
                    <a:pt x="521" y="2793"/>
                  </a:lnTo>
                  <a:lnTo>
                    <a:pt x="2242" y="2419"/>
                  </a:lnTo>
                  <a:lnTo>
                    <a:pt x="2193" y="2203"/>
                  </a:lnTo>
                  <a:lnTo>
                    <a:pt x="738" y="2508"/>
                  </a:lnTo>
                  <a:lnTo>
                    <a:pt x="541" y="1603"/>
                  </a:lnTo>
                  <a:lnTo>
                    <a:pt x="1800" y="1338"/>
                  </a:lnTo>
                  <a:lnTo>
                    <a:pt x="1751" y="1121"/>
                  </a:lnTo>
                  <a:lnTo>
                    <a:pt x="492" y="1387"/>
                  </a:lnTo>
                  <a:lnTo>
                    <a:pt x="305" y="521"/>
                  </a:lnTo>
                  <a:lnTo>
                    <a:pt x="1711" y="216"/>
                  </a:lnTo>
                  <a:lnTo>
                    <a:pt x="1672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0" name="Google Shape;923;p 2"/>
            <p:cNvSpPr/>
            <p:nvPr/>
          </p:nvSpPr>
          <p:spPr>
            <a:xfrm>
              <a:off x="8244720" y="458280"/>
              <a:ext cx="39600" cy="40320"/>
            </a:xfrm>
            <a:custGeom>
              <a:avLst/>
              <a:gdLst>
                <a:gd name="textAreaLeft" fmla="*/ 0 w 39600"/>
                <a:gd name="textAreaRight" fmla="*/ 41040 w 39600"/>
                <a:gd name="textAreaTop" fmla="*/ 0 h 40320"/>
                <a:gd name="textAreaBottom" fmla="*/ 41760 h 40320"/>
              </a:gdLst>
              <a:ahLst/>
              <a:cxnLst/>
              <a:rect l="textAreaLeft" t="textAreaTop" r="textAreaRight" b="textAreaBottom"/>
              <a:pathLst>
                <a:path w="2509" h="2553">
                  <a:moveTo>
                    <a:pt x="1469" y="1"/>
                  </a:moveTo>
                  <a:cubicBezTo>
                    <a:pt x="1366" y="1"/>
                    <a:pt x="1263" y="14"/>
                    <a:pt x="1161" y="41"/>
                  </a:cubicBezTo>
                  <a:cubicBezTo>
                    <a:pt x="423" y="199"/>
                    <a:pt x="0" y="838"/>
                    <a:pt x="148" y="1546"/>
                  </a:cubicBezTo>
                  <a:cubicBezTo>
                    <a:pt x="283" y="2161"/>
                    <a:pt x="779" y="2553"/>
                    <a:pt x="1383" y="2553"/>
                  </a:cubicBezTo>
                  <a:cubicBezTo>
                    <a:pt x="1483" y="2553"/>
                    <a:pt x="1587" y="2542"/>
                    <a:pt x="1692" y="2520"/>
                  </a:cubicBezTo>
                  <a:cubicBezTo>
                    <a:pt x="2026" y="2461"/>
                    <a:pt x="2331" y="2254"/>
                    <a:pt x="2508" y="1969"/>
                  </a:cubicBezTo>
                  <a:lnTo>
                    <a:pt x="2311" y="1841"/>
                  </a:lnTo>
                  <a:cubicBezTo>
                    <a:pt x="2164" y="2067"/>
                    <a:pt x="1928" y="2234"/>
                    <a:pt x="1652" y="2284"/>
                  </a:cubicBezTo>
                  <a:cubicBezTo>
                    <a:pt x="1581" y="2299"/>
                    <a:pt x="1510" y="2306"/>
                    <a:pt x="1439" y="2306"/>
                  </a:cubicBezTo>
                  <a:cubicBezTo>
                    <a:pt x="966" y="2306"/>
                    <a:pt x="536" y="1975"/>
                    <a:pt x="433" y="1487"/>
                  </a:cubicBezTo>
                  <a:cubicBezTo>
                    <a:pt x="315" y="936"/>
                    <a:pt x="669" y="385"/>
                    <a:pt x="1220" y="267"/>
                  </a:cubicBezTo>
                  <a:cubicBezTo>
                    <a:pt x="1301" y="247"/>
                    <a:pt x="1382" y="237"/>
                    <a:pt x="1463" y="237"/>
                  </a:cubicBezTo>
                  <a:cubicBezTo>
                    <a:pt x="1654" y="237"/>
                    <a:pt x="1840" y="294"/>
                    <a:pt x="2006" y="405"/>
                  </a:cubicBezTo>
                  <a:lnTo>
                    <a:pt x="2124" y="199"/>
                  </a:lnTo>
                  <a:cubicBezTo>
                    <a:pt x="1927" y="69"/>
                    <a:pt x="1700" y="1"/>
                    <a:pt x="146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880" bIns="208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1" name="Google Shape;924;p 2"/>
            <p:cNvSpPr/>
            <p:nvPr/>
          </p:nvSpPr>
          <p:spPr>
            <a:xfrm>
              <a:off x="8283240" y="448200"/>
              <a:ext cx="31680" cy="42120"/>
            </a:xfrm>
            <a:custGeom>
              <a:avLst/>
              <a:gdLst>
                <a:gd name="textAreaLeft" fmla="*/ 0 w 31680"/>
                <a:gd name="textAreaRight" fmla="*/ 33120 w 3168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2017" h="2676">
                  <a:moveTo>
                    <a:pt x="1967" y="0"/>
                  </a:moveTo>
                  <a:lnTo>
                    <a:pt x="1" y="423"/>
                  </a:lnTo>
                  <a:lnTo>
                    <a:pt x="50" y="640"/>
                  </a:lnTo>
                  <a:lnTo>
                    <a:pt x="905" y="462"/>
                  </a:lnTo>
                  <a:lnTo>
                    <a:pt x="1368" y="2675"/>
                  </a:lnTo>
                  <a:lnTo>
                    <a:pt x="1623" y="2616"/>
                  </a:lnTo>
                  <a:lnTo>
                    <a:pt x="1151" y="403"/>
                  </a:lnTo>
                  <a:lnTo>
                    <a:pt x="2017" y="217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2" name="Google Shape;925;p 2"/>
            <p:cNvSpPr/>
            <p:nvPr/>
          </p:nvSpPr>
          <p:spPr>
            <a:xfrm>
              <a:off x="8322480" y="441360"/>
              <a:ext cx="45360" cy="39960"/>
            </a:xfrm>
            <a:custGeom>
              <a:avLst/>
              <a:gdLst>
                <a:gd name="textAreaLeft" fmla="*/ 0 w 45360"/>
                <a:gd name="textAreaRight" fmla="*/ 46800 w 45360"/>
                <a:gd name="textAreaTop" fmla="*/ 0 h 39960"/>
                <a:gd name="textAreaBottom" fmla="*/ 41400 h 39960"/>
              </a:gdLst>
              <a:ahLst/>
              <a:cxnLst/>
              <a:rect l="textAreaLeft" t="textAreaTop" r="textAreaRight" b="textAreaBottom"/>
              <a:pathLst>
                <a:path w="2862" h="2543">
                  <a:moveTo>
                    <a:pt x="1420" y="215"/>
                  </a:moveTo>
                  <a:cubicBezTo>
                    <a:pt x="1882" y="215"/>
                    <a:pt x="2339" y="515"/>
                    <a:pt x="2449" y="1050"/>
                  </a:cubicBezTo>
                  <a:lnTo>
                    <a:pt x="2459" y="1050"/>
                  </a:lnTo>
                  <a:cubicBezTo>
                    <a:pt x="2596" y="1621"/>
                    <a:pt x="2223" y="2181"/>
                    <a:pt x="1652" y="2280"/>
                  </a:cubicBezTo>
                  <a:cubicBezTo>
                    <a:pt x="1573" y="2297"/>
                    <a:pt x="1496" y="2305"/>
                    <a:pt x="1421" y="2305"/>
                  </a:cubicBezTo>
                  <a:cubicBezTo>
                    <a:pt x="626" y="2305"/>
                    <a:pt x="84" y="1405"/>
                    <a:pt x="551" y="686"/>
                  </a:cubicBezTo>
                  <a:cubicBezTo>
                    <a:pt x="763" y="365"/>
                    <a:pt x="1093" y="215"/>
                    <a:pt x="1420" y="215"/>
                  </a:cubicBezTo>
                  <a:close/>
                  <a:moveTo>
                    <a:pt x="1494" y="0"/>
                  </a:moveTo>
                  <a:cubicBezTo>
                    <a:pt x="1389" y="0"/>
                    <a:pt x="1281" y="12"/>
                    <a:pt x="1170" y="37"/>
                  </a:cubicBezTo>
                  <a:cubicBezTo>
                    <a:pt x="433" y="195"/>
                    <a:pt x="0" y="834"/>
                    <a:pt x="157" y="1542"/>
                  </a:cubicBezTo>
                  <a:cubicBezTo>
                    <a:pt x="283" y="2153"/>
                    <a:pt x="778" y="2543"/>
                    <a:pt x="1378" y="2543"/>
                  </a:cubicBezTo>
                  <a:cubicBezTo>
                    <a:pt x="1483" y="2543"/>
                    <a:pt x="1591" y="2531"/>
                    <a:pt x="1701" y="2506"/>
                  </a:cubicBezTo>
                  <a:cubicBezTo>
                    <a:pt x="2429" y="2349"/>
                    <a:pt x="2862" y="1709"/>
                    <a:pt x="2705" y="1001"/>
                  </a:cubicBezTo>
                  <a:cubicBezTo>
                    <a:pt x="2579" y="390"/>
                    <a:pt x="2091" y="0"/>
                    <a:pt x="1494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520" bIns="20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3" name="Google Shape;926;p 2"/>
            <p:cNvSpPr/>
            <p:nvPr/>
          </p:nvSpPr>
          <p:spPr>
            <a:xfrm>
              <a:off x="8375040" y="431640"/>
              <a:ext cx="38880" cy="42120"/>
            </a:xfrm>
            <a:custGeom>
              <a:avLst/>
              <a:gdLst>
                <a:gd name="textAreaLeft" fmla="*/ 0 w 38880"/>
                <a:gd name="textAreaRight" fmla="*/ 40320 w 38880"/>
                <a:gd name="textAreaTop" fmla="*/ 0 h 42120"/>
                <a:gd name="textAreaBottom" fmla="*/ 43560 h 42120"/>
              </a:gdLst>
              <a:ahLst/>
              <a:cxnLst/>
              <a:rect l="textAreaLeft" t="textAreaTop" r="textAreaRight" b="textAreaBottom"/>
              <a:pathLst>
                <a:path w="2459" h="2665">
                  <a:moveTo>
                    <a:pt x="1201" y="227"/>
                  </a:moveTo>
                  <a:cubicBezTo>
                    <a:pt x="1543" y="227"/>
                    <a:pt x="1756" y="398"/>
                    <a:pt x="1820" y="717"/>
                  </a:cubicBezTo>
                  <a:cubicBezTo>
                    <a:pt x="1908" y="1101"/>
                    <a:pt x="1692" y="1376"/>
                    <a:pt x="1210" y="1484"/>
                  </a:cubicBezTo>
                  <a:lnTo>
                    <a:pt x="561" y="1622"/>
                  </a:lnTo>
                  <a:lnTo>
                    <a:pt x="305" y="403"/>
                  </a:lnTo>
                  <a:lnTo>
                    <a:pt x="944" y="255"/>
                  </a:lnTo>
                  <a:cubicBezTo>
                    <a:pt x="1037" y="237"/>
                    <a:pt x="1122" y="227"/>
                    <a:pt x="1201" y="227"/>
                  </a:cubicBezTo>
                  <a:close/>
                  <a:moveTo>
                    <a:pt x="1235" y="0"/>
                  </a:moveTo>
                  <a:cubicBezTo>
                    <a:pt x="1132" y="0"/>
                    <a:pt x="1022" y="13"/>
                    <a:pt x="905" y="39"/>
                  </a:cubicBezTo>
                  <a:lnTo>
                    <a:pt x="0" y="235"/>
                  </a:lnTo>
                  <a:lnTo>
                    <a:pt x="521" y="2664"/>
                  </a:lnTo>
                  <a:lnTo>
                    <a:pt x="777" y="2615"/>
                  </a:lnTo>
                  <a:lnTo>
                    <a:pt x="610" y="1838"/>
                  </a:lnTo>
                  <a:lnTo>
                    <a:pt x="1259" y="1701"/>
                  </a:lnTo>
                  <a:cubicBezTo>
                    <a:pt x="1328" y="1681"/>
                    <a:pt x="1397" y="1671"/>
                    <a:pt x="1456" y="1652"/>
                  </a:cubicBezTo>
                  <a:lnTo>
                    <a:pt x="2184" y="2310"/>
                  </a:lnTo>
                  <a:lnTo>
                    <a:pt x="2459" y="2251"/>
                  </a:lnTo>
                  <a:lnTo>
                    <a:pt x="1692" y="1543"/>
                  </a:lnTo>
                  <a:cubicBezTo>
                    <a:pt x="2006" y="1376"/>
                    <a:pt x="2174" y="1012"/>
                    <a:pt x="2085" y="658"/>
                  </a:cubicBezTo>
                  <a:cubicBezTo>
                    <a:pt x="1989" y="235"/>
                    <a:pt x="1680" y="0"/>
                    <a:pt x="123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600" bIns="216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4" name="Google Shape;927;p 2"/>
            <p:cNvSpPr/>
            <p:nvPr/>
          </p:nvSpPr>
          <p:spPr>
            <a:xfrm>
              <a:off x="8165520" y="736200"/>
              <a:ext cx="45000" cy="43920"/>
            </a:xfrm>
            <a:custGeom>
              <a:avLst/>
              <a:gdLst>
                <a:gd name="textAreaLeft" fmla="*/ 0 w 45000"/>
                <a:gd name="textAreaRight" fmla="*/ 46440 w 45000"/>
                <a:gd name="textAreaTop" fmla="*/ 0 h 43920"/>
                <a:gd name="textAreaBottom" fmla="*/ 45360 h 43920"/>
              </a:gdLst>
              <a:ahLst/>
              <a:cxnLst/>
              <a:rect l="textAreaLeft" t="textAreaTop" r="textAreaRight" b="textAreaBottom"/>
              <a:pathLst>
                <a:path w="2843" h="2775">
                  <a:moveTo>
                    <a:pt x="2351" y="1"/>
                  </a:moveTo>
                  <a:lnTo>
                    <a:pt x="2164" y="50"/>
                  </a:lnTo>
                  <a:lnTo>
                    <a:pt x="1545" y="1938"/>
                  </a:lnTo>
                  <a:lnTo>
                    <a:pt x="197" y="463"/>
                  </a:lnTo>
                  <a:lnTo>
                    <a:pt x="1" y="503"/>
                  </a:lnTo>
                  <a:lnTo>
                    <a:pt x="492" y="2774"/>
                  </a:lnTo>
                  <a:lnTo>
                    <a:pt x="719" y="2725"/>
                  </a:lnTo>
                  <a:lnTo>
                    <a:pt x="325" y="916"/>
                  </a:lnTo>
                  <a:lnTo>
                    <a:pt x="1545" y="2243"/>
                  </a:lnTo>
                  <a:lnTo>
                    <a:pt x="1663" y="2224"/>
                  </a:lnTo>
                  <a:lnTo>
                    <a:pt x="2223" y="503"/>
                  </a:lnTo>
                  <a:lnTo>
                    <a:pt x="2617" y="2312"/>
                  </a:lnTo>
                  <a:lnTo>
                    <a:pt x="2843" y="2263"/>
                  </a:lnTo>
                  <a:lnTo>
                    <a:pt x="2351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2680" bIns="22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5" name="Google Shape;928;p 2"/>
            <p:cNvSpPr/>
            <p:nvPr/>
          </p:nvSpPr>
          <p:spPr>
            <a:xfrm>
              <a:off x="8217000" y="728640"/>
              <a:ext cx="42120" cy="37440"/>
            </a:xfrm>
            <a:custGeom>
              <a:avLst/>
              <a:gdLst>
                <a:gd name="textAreaLeft" fmla="*/ 0 w 42120"/>
                <a:gd name="textAreaRight" fmla="*/ 43560 w 42120"/>
                <a:gd name="textAreaTop" fmla="*/ 0 h 37440"/>
                <a:gd name="textAreaBottom" fmla="*/ 38880 h 37440"/>
              </a:gdLst>
              <a:ahLst/>
              <a:cxnLst/>
              <a:rect l="textAreaLeft" t="textAreaTop" r="textAreaRight" b="textAreaBottom"/>
              <a:pathLst>
                <a:path w="2666" h="2375">
                  <a:moveTo>
                    <a:pt x="1324" y="202"/>
                  </a:moveTo>
                  <a:cubicBezTo>
                    <a:pt x="1757" y="202"/>
                    <a:pt x="2184" y="484"/>
                    <a:pt x="2282" y="986"/>
                  </a:cubicBezTo>
                  <a:cubicBezTo>
                    <a:pt x="2410" y="1507"/>
                    <a:pt x="2066" y="2039"/>
                    <a:pt x="1535" y="2127"/>
                  </a:cubicBezTo>
                  <a:cubicBezTo>
                    <a:pt x="1461" y="2143"/>
                    <a:pt x="1389" y="2151"/>
                    <a:pt x="1319" y="2151"/>
                  </a:cubicBezTo>
                  <a:cubicBezTo>
                    <a:pt x="584" y="2151"/>
                    <a:pt x="81" y="1306"/>
                    <a:pt x="512" y="642"/>
                  </a:cubicBezTo>
                  <a:cubicBezTo>
                    <a:pt x="711" y="341"/>
                    <a:pt x="1019" y="202"/>
                    <a:pt x="1324" y="202"/>
                  </a:cubicBezTo>
                  <a:close/>
                  <a:moveTo>
                    <a:pt x="1382" y="1"/>
                  </a:moveTo>
                  <a:cubicBezTo>
                    <a:pt x="1288" y="1"/>
                    <a:pt x="1191" y="11"/>
                    <a:pt x="1092" y="32"/>
                  </a:cubicBezTo>
                  <a:cubicBezTo>
                    <a:pt x="404" y="180"/>
                    <a:pt x="1" y="780"/>
                    <a:pt x="138" y="1448"/>
                  </a:cubicBezTo>
                  <a:cubicBezTo>
                    <a:pt x="265" y="2013"/>
                    <a:pt x="737" y="2375"/>
                    <a:pt x="1296" y="2375"/>
                  </a:cubicBezTo>
                  <a:cubicBezTo>
                    <a:pt x="1390" y="2375"/>
                    <a:pt x="1486" y="2365"/>
                    <a:pt x="1584" y="2343"/>
                  </a:cubicBezTo>
                  <a:cubicBezTo>
                    <a:pt x="2263" y="2196"/>
                    <a:pt x="2666" y="1596"/>
                    <a:pt x="2528" y="937"/>
                  </a:cubicBezTo>
                  <a:cubicBezTo>
                    <a:pt x="2402" y="364"/>
                    <a:pt x="1944" y="1"/>
                    <a:pt x="1382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9440" bIns="194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6" name="Google Shape;929;p 2"/>
            <p:cNvSpPr/>
            <p:nvPr/>
          </p:nvSpPr>
          <p:spPr>
            <a:xfrm>
              <a:off x="8258760" y="716760"/>
              <a:ext cx="35280" cy="39960"/>
            </a:xfrm>
            <a:custGeom>
              <a:avLst/>
              <a:gdLst>
                <a:gd name="textAreaLeft" fmla="*/ 0 w 35280"/>
                <a:gd name="textAreaRight" fmla="*/ 36720 w 35280"/>
                <a:gd name="textAreaTop" fmla="*/ 0 h 39960"/>
                <a:gd name="textAreaBottom" fmla="*/ 41400 h 39960"/>
              </a:gdLst>
              <a:ahLst/>
              <a:cxnLst/>
              <a:rect l="textAreaLeft" t="textAreaTop" r="textAreaRight" b="textAreaBottom"/>
              <a:pathLst>
                <a:path w="2243" h="2528">
                  <a:moveTo>
                    <a:pt x="2243" y="0"/>
                  </a:moveTo>
                  <a:lnTo>
                    <a:pt x="2007" y="49"/>
                  </a:lnTo>
                  <a:lnTo>
                    <a:pt x="1555" y="2203"/>
                  </a:lnTo>
                  <a:lnTo>
                    <a:pt x="256" y="423"/>
                  </a:lnTo>
                  <a:lnTo>
                    <a:pt x="1" y="472"/>
                  </a:lnTo>
                  <a:lnTo>
                    <a:pt x="1496" y="2528"/>
                  </a:lnTo>
                  <a:lnTo>
                    <a:pt x="1732" y="2478"/>
                  </a:lnTo>
                  <a:lnTo>
                    <a:pt x="2243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0520" bIns="205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7" name="Google Shape;930;p 2"/>
            <p:cNvSpPr/>
            <p:nvPr/>
          </p:nvSpPr>
          <p:spPr>
            <a:xfrm>
              <a:off x="8303400" y="714240"/>
              <a:ext cx="10800" cy="36360"/>
            </a:xfrm>
            <a:custGeom>
              <a:avLst/>
              <a:gdLst>
                <a:gd name="textAreaLeft" fmla="*/ 0 w 10800"/>
                <a:gd name="textAreaRight" fmla="*/ 12240 w 10800"/>
                <a:gd name="textAreaTop" fmla="*/ 0 h 36360"/>
                <a:gd name="textAreaBottom" fmla="*/ 37800 h 36360"/>
              </a:gdLst>
              <a:ahLst/>
              <a:cxnLst/>
              <a:rect l="textAreaLeft" t="textAreaTop" r="textAreaRight" b="textAreaBottom"/>
              <a:pathLst>
                <a:path w="739" h="2322">
                  <a:moveTo>
                    <a:pt x="247" y="1"/>
                  </a:moveTo>
                  <a:lnTo>
                    <a:pt x="1" y="50"/>
                  </a:lnTo>
                  <a:lnTo>
                    <a:pt x="492" y="2322"/>
                  </a:lnTo>
                  <a:lnTo>
                    <a:pt x="738" y="2263"/>
                  </a:lnTo>
                  <a:lnTo>
                    <a:pt x="247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720" bIns="187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8" name="Google Shape;931;p 2"/>
            <p:cNvSpPr/>
            <p:nvPr/>
          </p:nvSpPr>
          <p:spPr>
            <a:xfrm>
              <a:off x="8322120" y="705240"/>
              <a:ext cx="32760" cy="41040"/>
            </a:xfrm>
            <a:custGeom>
              <a:avLst/>
              <a:gdLst>
                <a:gd name="textAreaLeft" fmla="*/ 0 w 32760"/>
                <a:gd name="textAreaRight" fmla="*/ 34200 w 32760"/>
                <a:gd name="textAreaTop" fmla="*/ 0 h 41040"/>
                <a:gd name="textAreaBottom" fmla="*/ 42480 h 41040"/>
              </a:gdLst>
              <a:ahLst/>
              <a:cxnLst/>
              <a:rect l="textAreaLeft" t="textAreaTop" r="textAreaRight" b="textAreaBottom"/>
              <a:pathLst>
                <a:path w="2096" h="2607">
                  <a:moveTo>
                    <a:pt x="1554" y="1"/>
                  </a:moveTo>
                  <a:lnTo>
                    <a:pt x="1" y="335"/>
                  </a:lnTo>
                  <a:lnTo>
                    <a:pt x="492" y="2607"/>
                  </a:lnTo>
                  <a:lnTo>
                    <a:pt x="2095" y="2263"/>
                  </a:lnTo>
                  <a:lnTo>
                    <a:pt x="2056" y="2056"/>
                  </a:lnTo>
                  <a:lnTo>
                    <a:pt x="679" y="2341"/>
                  </a:lnTo>
                  <a:lnTo>
                    <a:pt x="502" y="1496"/>
                  </a:lnTo>
                  <a:lnTo>
                    <a:pt x="1672" y="1250"/>
                  </a:lnTo>
                  <a:lnTo>
                    <a:pt x="1633" y="1043"/>
                  </a:lnTo>
                  <a:lnTo>
                    <a:pt x="453" y="1299"/>
                  </a:lnTo>
                  <a:lnTo>
                    <a:pt x="286" y="492"/>
                  </a:lnTo>
                  <a:lnTo>
                    <a:pt x="1604" y="207"/>
                  </a:lnTo>
                  <a:lnTo>
                    <a:pt x="155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21240" bIns="212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79" name="Google Shape;932;p 2"/>
            <p:cNvSpPr/>
            <p:nvPr/>
          </p:nvSpPr>
          <p:spPr>
            <a:xfrm>
              <a:off x="8555040" y="25164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8" h="5616">
                  <a:moveTo>
                    <a:pt x="4908" y="0"/>
                  </a:moveTo>
                  <a:lnTo>
                    <a:pt x="1269" y="826"/>
                  </a:lnTo>
                  <a:lnTo>
                    <a:pt x="0" y="5616"/>
                  </a:lnTo>
                  <a:lnTo>
                    <a:pt x="0" y="5616"/>
                  </a:lnTo>
                  <a:lnTo>
                    <a:pt x="3777" y="4829"/>
                  </a:lnTo>
                  <a:lnTo>
                    <a:pt x="4908" y="0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0" name="Google Shape;933;p 2"/>
            <p:cNvSpPr/>
            <p:nvPr/>
          </p:nvSpPr>
          <p:spPr>
            <a:xfrm>
              <a:off x="8676000" y="22572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9" y="1"/>
                  </a:moveTo>
                  <a:lnTo>
                    <a:pt x="1270" y="817"/>
                  </a:lnTo>
                  <a:lnTo>
                    <a:pt x="1" y="5607"/>
                  </a:lnTo>
                  <a:lnTo>
                    <a:pt x="3650" y="4721"/>
                  </a:lnTo>
                  <a:lnTo>
                    <a:pt x="4909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1" name="Google Shape;934;p 2"/>
            <p:cNvSpPr/>
            <p:nvPr/>
          </p:nvSpPr>
          <p:spPr>
            <a:xfrm>
              <a:off x="8421120" y="28188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7"/>
                  </a:lnTo>
                  <a:cubicBezTo>
                    <a:pt x="1250" y="5322"/>
                    <a:pt x="2469" y="5046"/>
                    <a:pt x="3639" y="4781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2" name="Google Shape;935;p 2"/>
            <p:cNvSpPr/>
            <p:nvPr/>
          </p:nvSpPr>
          <p:spPr>
            <a:xfrm>
              <a:off x="8287200" y="312120"/>
              <a:ext cx="78480" cy="90360"/>
            </a:xfrm>
            <a:custGeom>
              <a:avLst/>
              <a:gdLst>
                <a:gd name="textAreaLeft" fmla="*/ 0 w 78480"/>
                <a:gd name="textAreaRight" fmla="*/ 79920 w 7848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898" h="5607">
                  <a:moveTo>
                    <a:pt x="4898" y="1"/>
                  </a:moveTo>
                  <a:lnTo>
                    <a:pt x="1259" y="827"/>
                  </a:lnTo>
                  <a:lnTo>
                    <a:pt x="0" y="5607"/>
                  </a:lnTo>
                  <a:cubicBezTo>
                    <a:pt x="1210" y="5331"/>
                    <a:pt x="2420" y="5066"/>
                    <a:pt x="3629" y="4790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3" name="Google Shape;936;p 2"/>
            <p:cNvSpPr/>
            <p:nvPr/>
          </p:nvSpPr>
          <p:spPr>
            <a:xfrm>
              <a:off x="8152560" y="342720"/>
              <a:ext cx="78840" cy="90360"/>
            </a:xfrm>
            <a:custGeom>
              <a:avLst/>
              <a:gdLst>
                <a:gd name="textAreaLeft" fmla="*/ 0 w 78840"/>
                <a:gd name="textAreaRight" fmla="*/ 80280 w 78840"/>
                <a:gd name="textAreaTop" fmla="*/ 0 h 90360"/>
                <a:gd name="textAreaBottom" fmla="*/ 91800 h 90360"/>
              </a:gdLst>
              <a:ahLst/>
              <a:cxnLst/>
              <a:rect l="textAreaLeft" t="textAreaTop" r="textAreaRight" b="textAreaBottom"/>
              <a:pathLst>
                <a:path w="4909" h="5607">
                  <a:moveTo>
                    <a:pt x="4908" y="1"/>
                  </a:moveTo>
                  <a:lnTo>
                    <a:pt x="1269" y="817"/>
                  </a:lnTo>
                  <a:lnTo>
                    <a:pt x="1" y="5606"/>
                  </a:lnTo>
                  <a:cubicBezTo>
                    <a:pt x="1181" y="5341"/>
                    <a:pt x="2391" y="5065"/>
                    <a:pt x="3640" y="4780"/>
                  </a:cubicBezTo>
                  <a:lnTo>
                    <a:pt x="490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4" name="Google Shape;937;p 2"/>
            <p:cNvSpPr/>
            <p:nvPr/>
          </p:nvSpPr>
          <p:spPr>
            <a:xfrm>
              <a:off x="8025480" y="371520"/>
              <a:ext cx="78480" cy="90000"/>
            </a:xfrm>
            <a:custGeom>
              <a:avLst/>
              <a:gdLst>
                <a:gd name="textAreaLeft" fmla="*/ 0 w 78480"/>
                <a:gd name="textAreaRight" fmla="*/ 79920 w 78480"/>
                <a:gd name="textAreaTop" fmla="*/ 0 h 90000"/>
                <a:gd name="textAreaBottom" fmla="*/ 91440 h 90000"/>
              </a:gdLst>
              <a:ahLst/>
              <a:cxnLst/>
              <a:rect l="textAreaLeft" t="textAreaTop" r="textAreaRight" b="textAreaBottom"/>
              <a:pathLst>
                <a:path w="4899" h="5597">
                  <a:moveTo>
                    <a:pt x="4898" y="1"/>
                  </a:moveTo>
                  <a:lnTo>
                    <a:pt x="1269" y="817"/>
                  </a:lnTo>
                  <a:lnTo>
                    <a:pt x="0" y="5597"/>
                  </a:lnTo>
                  <a:cubicBezTo>
                    <a:pt x="1053" y="5361"/>
                    <a:pt x="2282" y="5085"/>
                    <a:pt x="3639" y="4781"/>
                  </a:cubicBezTo>
                  <a:lnTo>
                    <a:pt x="4898" y="1"/>
                  </a:ln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45000" bIns="45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5" name="Google Shape;938;p 2"/>
            <p:cNvSpPr/>
            <p:nvPr/>
          </p:nvSpPr>
          <p:spPr>
            <a:xfrm>
              <a:off x="8022960" y="293400"/>
              <a:ext cx="757440" cy="170280"/>
            </a:xfrm>
            <a:custGeom>
              <a:avLst/>
              <a:gdLst>
                <a:gd name="textAreaLeft" fmla="*/ 0 w 757440"/>
                <a:gd name="textAreaRight" fmla="*/ 758880 w 757440"/>
                <a:gd name="textAreaTop" fmla="*/ 0 h 170280"/>
                <a:gd name="textAreaBottom" fmla="*/ 171720 h 170280"/>
              </a:gdLst>
              <a:ahLst/>
              <a:cxnLst/>
              <a:rect l="textAreaLeft" t="textAreaTop" r="textAreaRight" b="textAreaBottom"/>
              <a:pathLst>
                <a:path w="46432" h="10506">
                  <a:moveTo>
                    <a:pt x="46302" y="1"/>
                  </a:moveTo>
                  <a:cubicBezTo>
                    <a:pt x="46296" y="1"/>
                    <a:pt x="46290" y="1"/>
                    <a:pt x="46284" y="2"/>
                  </a:cubicBezTo>
                  <a:lnTo>
                    <a:pt x="129" y="10280"/>
                  </a:lnTo>
                  <a:cubicBezTo>
                    <a:pt x="1" y="10309"/>
                    <a:pt x="21" y="10506"/>
                    <a:pt x="158" y="10506"/>
                  </a:cubicBezTo>
                  <a:lnTo>
                    <a:pt x="178" y="10496"/>
                  </a:lnTo>
                  <a:lnTo>
                    <a:pt x="46333" y="219"/>
                  </a:lnTo>
                  <a:cubicBezTo>
                    <a:pt x="46392" y="209"/>
                    <a:pt x="46431" y="150"/>
                    <a:pt x="46411" y="91"/>
                  </a:cubicBezTo>
                  <a:cubicBezTo>
                    <a:pt x="46403" y="38"/>
                    <a:pt x="46354" y="1"/>
                    <a:pt x="46302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85680" bIns="856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6" name="Google Shape;939;p 2"/>
            <p:cNvSpPr/>
            <p:nvPr/>
          </p:nvSpPr>
          <p:spPr>
            <a:xfrm>
              <a:off x="8092800" y="432720"/>
              <a:ext cx="660240" cy="141840"/>
            </a:xfrm>
            <a:custGeom>
              <a:avLst/>
              <a:gdLst>
                <a:gd name="textAreaLeft" fmla="*/ 0 w 660240"/>
                <a:gd name="textAreaRight" fmla="*/ 661680 w 660240"/>
                <a:gd name="textAreaTop" fmla="*/ 0 h 141840"/>
                <a:gd name="textAreaBottom" fmla="*/ 143280 h 141840"/>
              </a:gdLst>
              <a:ahLst/>
              <a:cxnLst/>
              <a:rect l="textAreaLeft" t="textAreaTop" r="textAreaRight" b="textAreaBottom"/>
              <a:pathLst>
                <a:path w="40484" h="8775">
                  <a:moveTo>
                    <a:pt x="40320" y="1"/>
                  </a:moveTo>
                  <a:cubicBezTo>
                    <a:pt x="40317" y="1"/>
                    <a:pt x="40313" y="1"/>
                    <a:pt x="40310" y="1"/>
                  </a:cubicBezTo>
                  <a:lnTo>
                    <a:pt x="145" y="8548"/>
                  </a:lnTo>
                  <a:cubicBezTo>
                    <a:pt x="0" y="8567"/>
                    <a:pt x="16" y="8774"/>
                    <a:pt x="155" y="8774"/>
                  </a:cubicBezTo>
                  <a:cubicBezTo>
                    <a:pt x="158" y="8774"/>
                    <a:pt x="161" y="8774"/>
                    <a:pt x="164" y="8774"/>
                  </a:cubicBezTo>
                  <a:cubicBezTo>
                    <a:pt x="174" y="8774"/>
                    <a:pt x="184" y="8764"/>
                    <a:pt x="194" y="8764"/>
                  </a:cubicBezTo>
                  <a:lnTo>
                    <a:pt x="40359" y="217"/>
                  </a:lnTo>
                  <a:cubicBezTo>
                    <a:pt x="40484" y="179"/>
                    <a:pt x="40450" y="1"/>
                    <a:pt x="40320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1640" bIns="71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7" name="Google Shape;940;p 2"/>
            <p:cNvSpPr/>
            <p:nvPr/>
          </p:nvSpPr>
          <p:spPr>
            <a:xfrm>
              <a:off x="8128080" y="584640"/>
              <a:ext cx="659880" cy="141840"/>
            </a:xfrm>
            <a:custGeom>
              <a:avLst/>
              <a:gdLst>
                <a:gd name="textAreaLeft" fmla="*/ 0 w 659880"/>
                <a:gd name="textAreaRight" fmla="*/ 661320 w 659880"/>
                <a:gd name="textAreaTop" fmla="*/ 0 h 141840"/>
                <a:gd name="textAreaBottom" fmla="*/ 143280 h 141840"/>
              </a:gdLst>
              <a:ahLst/>
              <a:cxnLst/>
              <a:rect l="textAreaLeft" t="textAreaTop" r="textAreaRight" b="textAreaBottom"/>
              <a:pathLst>
                <a:path w="40459" h="8778">
                  <a:moveTo>
                    <a:pt x="40306" y="0"/>
                  </a:moveTo>
                  <a:cubicBezTo>
                    <a:pt x="40296" y="0"/>
                    <a:pt x="40286" y="2"/>
                    <a:pt x="40274" y="5"/>
                  </a:cubicBezTo>
                  <a:lnTo>
                    <a:pt x="99" y="8551"/>
                  </a:lnTo>
                  <a:cubicBezTo>
                    <a:pt x="40" y="8571"/>
                    <a:pt x="1" y="8630"/>
                    <a:pt x="20" y="8689"/>
                  </a:cubicBezTo>
                  <a:cubicBezTo>
                    <a:pt x="30" y="8738"/>
                    <a:pt x="70" y="8777"/>
                    <a:pt x="129" y="8777"/>
                  </a:cubicBezTo>
                  <a:lnTo>
                    <a:pt x="148" y="8768"/>
                  </a:lnTo>
                  <a:lnTo>
                    <a:pt x="40314" y="221"/>
                  </a:lnTo>
                  <a:cubicBezTo>
                    <a:pt x="40459" y="203"/>
                    <a:pt x="40428" y="0"/>
                    <a:pt x="40306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1640" bIns="716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8" name="Google Shape;941;p 2"/>
            <p:cNvSpPr/>
            <p:nvPr/>
          </p:nvSpPr>
          <p:spPr>
            <a:xfrm>
              <a:off x="8243280" y="540360"/>
              <a:ext cx="34200" cy="151560"/>
            </a:xfrm>
            <a:custGeom>
              <a:avLst/>
              <a:gdLst>
                <a:gd name="textAreaLeft" fmla="*/ 0 w 34200"/>
                <a:gd name="textAreaRight" fmla="*/ 35640 w 34200"/>
                <a:gd name="textAreaTop" fmla="*/ 0 h 151560"/>
                <a:gd name="textAreaBottom" fmla="*/ 153000 h 151560"/>
              </a:gdLst>
              <a:ahLst/>
              <a:cxnLst/>
              <a:rect l="textAreaLeft" t="textAreaTop" r="textAreaRight" b="textAreaBottom"/>
              <a:pathLst>
                <a:path w="2184" h="9369">
                  <a:moveTo>
                    <a:pt x="130" y="0"/>
                  </a:moveTo>
                  <a:cubicBezTo>
                    <a:pt x="120" y="0"/>
                    <a:pt x="109" y="2"/>
                    <a:pt x="99" y="5"/>
                  </a:cubicBezTo>
                  <a:cubicBezTo>
                    <a:pt x="40" y="15"/>
                    <a:pt x="1" y="74"/>
                    <a:pt x="10" y="133"/>
                  </a:cubicBezTo>
                  <a:lnTo>
                    <a:pt x="1948" y="9280"/>
                  </a:lnTo>
                  <a:cubicBezTo>
                    <a:pt x="1967" y="9329"/>
                    <a:pt x="2007" y="9368"/>
                    <a:pt x="2066" y="9368"/>
                  </a:cubicBezTo>
                  <a:lnTo>
                    <a:pt x="2085" y="9368"/>
                  </a:lnTo>
                  <a:cubicBezTo>
                    <a:pt x="2144" y="9358"/>
                    <a:pt x="2184" y="9299"/>
                    <a:pt x="2174" y="9240"/>
                  </a:cubicBezTo>
                  <a:lnTo>
                    <a:pt x="227" y="84"/>
                  </a:lnTo>
                  <a:cubicBezTo>
                    <a:pt x="219" y="36"/>
                    <a:pt x="177" y="0"/>
                    <a:pt x="130" y="0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6320" bIns="763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89" name="Google Shape;942;p 2"/>
            <p:cNvSpPr/>
            <p:nvPr/>
          </p:nvSpPr>
          <p:spPr>
            <a:xfrm>
              <a:off x="8587080" y="469800"/>
              <a:ext cx="34920" cy="153000"/>
            </a:xfrm>
            <a:custGeom>
              <a:avLst/>
              <a:gdLst>
                <a:gd name="textAreaLeft" fmla="*/ 0 w 34920"/>
                <a:gd name="textAreaRight" fmla="*/ 36360 w 34920"/>
                <a:gd name="textAreaTop" fmla="*/ 0 h 153000"/>
                <a:gd name="textAreaBottom" fmla="*/ 154440 h 153000"/>
              </a:gdLst>
              <a:ahLst/>
              <a:cxnLst/>
              <a:rect l="textAreaLeft" t="textAreaTop" r="textAreaRight" b="textAreaBottom"/>
              <a:pathLst>
                <a:path w="2214" h="9458">
                  <a:moveTo>
                    <a:pt x="129" y="1"/>
                  </a:moveTo>
                  <a:cubicBezTo>
                    <a:pt x="119" y="1"/>
                    <a:pt x="109" y="3"/>
                    <a:pt x="99" y="6"/>
                  </a:cubicBezTo>
                  <a:cubicBezTo>
                    <a:pt x="40" y="16"/>
                    <a:pt x="0" y="75"/>
                    <a:pt x="10" y="134"/>
                  </a:cubicBezTo>
                  <a:lnTo>
                    <a:pt x="1977" y="9369"/>
                  </a:lnTo>
                  <a:cubicBezTo>
                    <a:pt x="1987" y="9418"/>
                    <a:pt x="2036" y="9447"/>
                    <a:pt x="2085" y="9457"/>
                  </a:cubicBezTo>
                  <a:lnTo>
                    <a:pt x="2115" y="9447"/>
                  </a:lnTo>
                  <a:cubicBezTo>
                    <a:pt x="2174" y="9437"/>
                    <a:pt x="2213" y="9378"/>
                    <a:pt x="2193" y="9319"/>
                  </a:cubicBezTo>
                  <a:lnTo>
                    <a:pt x="226" y="94"/>
                  </a:lnTo>
                  <a:cubicBezTo>
                    <a:pt x="218" y="38"/>
                    <a:pt x="177" y="1"/>
                    <a:pt x="12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7040" bIns="770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0" name="Google Shape;943;p 2"/>
            <p:cNvSpPr/>
            <p:nvPr/>
          </p:nvSpPr>
          <p:spPr>
            <a:xfrm>
              <a:off x="8157960" y="703440"/>
              <a:ext cx="645480" cy="139320"/>
            </a:xfrm>
            <a:custGeom>
              <a:avLst/>
              <a:gdLst>
                <a:gd name="textAreaLeft" fmla="*/ 0 w 645480"/>
                <a:gd name="textAreaRight" fmla="*/ 646920 w 645480"/>
                <a:gd name="textAreaTop" fmla="*/ 0 h 139320"/>
                <a:gd name="textAreaBottom" fmla="*/ 140760 h 139320"/>
              </a:gdLst>
              <a:ahLst/>
              <a:cxnLst/>
              <a:rect l="textAreaLeft" t="textAreaTop" r="textAreaRight" b="textAreaBottom"/>
              <a:pathLst>
                <a:path w="39586" h="8621">
                  <a:moveTo>
                    <a:pt x="39469" y="1"/>
                  </a:moveTo>
                  <a:cubicBezTo>
                    <a:pt x="39459" y="1"/>
                    <a:pt x="39448" y="2"/>
                    <a:pt x="39438" y="6"/>
                  </a:cubicBezTo>
                  <a:lnTo>
                    <a:pt x="99" y="8395"/>
                  </a:lnTo>
                  <a:cubicBezTo>
                    <a:pt x="40" y="8414"/>
                    <a:pt x="0" y="8473"/>
                    <a:pt x="10" y="8532"/>
                  </a:cubicBezTo>
                  <a:cubicBezTo>
                    <a:pt x="20" y="8582"/>
                    <a:pt x="69" y="8621"/>
                    <a:pt x="118" y="8621"/>
                  </a:cubicBezTo>
                  <a:lnTo>
                    <a:pt x="148" y="8611"/>
                  </a:lnTo>
                  <a:lnTo>
                    <a:pt x="39487" y="222"/>
                  </a:lnTo>
                  <a:cubicBezTo>
                    <a:pt x="39546" y="202"/>
                    <a:pt x="39585" y="143"/>
                    <a:pt x="39566" y="84"/>
                  </a:cubicBezTo>
                  <a:cubicBezTo>
                    <a:pt x="39558" y="36"/>
                    <a:pt x="39516" y="1"/>
                    <a:pt x="39469" y="1"/>
                  </a:cubicBezTo>
                  <a:close/>
                </a:path>
              </a:pathLst>
            </a:custGeom>
            <a:solidFill>
              <a:schemeClr val="dk2"/>
            </a:solidFill>
            <a:ln w="0"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70200" bIns="70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1" name="Google Shape;944;p 2"/>
            <p:cNvSpPr/>
            <p:nvPr/>
          </p:nvSpPr>
          <p:spPr>
            <a:xfrm>
              <a:off x="8109000" y="599040"/>
              <a:ext cx="30600" cy="32760"/>
            </a:xfrm>
            <a:custGeom>
              <a:avLst/>
              <a:gdLst>
                <a:gd name="textAreaLeft" fmla="*/ 0 w 30600"/>
                <a:gd name="textAreaRight" fmla="*/ 32040 w 30600"/>
                <a:gd name="textAreaTop" fmla="*/ 0 h 32760"/>
                <a:gd name="textAreaBottom" fmla="*/ 34200 h 32760"/>
              </a:gdLst>
              <a:ahLst/>
              <a:cxnLst/>
              <a:rect l="textAreaLeft" t="textAreaTop" r="textAreaRight" b="textAreaBottom"/>
              <a:pathLst>
                <a:path w="1958" h="2097">
                  <a:moveTo>
                    <a:pt x="969" y="181"/>
                  </a:moveTo>
                  <a:cubicBezTo>
                    <a:pt x="1223" y="181"/>
                    <a:pt x="1382" y="311"/>
                    <a:pt x="1436" y="553"/>
                  </a:cubicBezTo>
                  <a:cubicBezTo>
                    <a:pt x="1505" y="858"/>
                    <a:pt x="1348" y="1084"/>
                    <a:pt x="964" y="1162"/>
                  </a:cubicBezTo>
                  <a:lnTo>
                    <a:pt x="463" y="1280"/>
                  </a:lnTo>
                  <a:lnTo>
                    <a:pt x="246" y="326"/>
                  </a:lnTo>
                  <a:lnTo>
                    <a:pt x="748" y="208"/>
                  </a:lnTo>
                  <a:cubicBezTo>
                    <a:pt x="828" y="190"/>
                    <a:pt x="902" y="181"/>
                    <a:pt x="969" y="181"/>
                  </a:cubicBezTo>
                  <a:close/>
                  <a:moveTo>
                    <a:pt x="976" y="0"/>
                  </a:moveTo>
                  <a:cubicBezTo>
                    <a:pt x="893" y="0"/>
                    <a:pt x="804" y="11"/>
                    <a:pt x="709" y="31"/>
                  </a:cubicBezTo>
                  <a:lnTo>
                    <a:pt x="1" y="199"/>
                  </a:lnTo>
                  <a:lnTo>
                    <a:pt x="433" y="2097"/>
                  </a:lnTo>
                  <a:lnTo>
                    <a:pt x="640" y="2048"/>
                  </a:lnTo>
                  <a:lnTo>
                    <a:pt x="502" y="1448"/>
                  </a:lnTo>
                  <a:lnTo>
                    <a:pt x="1014" y="1330"/>
                  </a:lnTo>
                  <a:cubicBezTo>
                    <a:pt x="1063" y="1320"/>
                    <a:pt x="1112" y="1310"/>
                    <a:pt x="1161" y="1290"/>
                  </a:cubicBezTo>
                  <a:lnTo>
                    <a:pt x="1732" y="1802"/>
                  </a:lnTo>
                  <a:lnTo>
                    <a:pt x="1958" y="1753"/>
                  </a:lnTo>
                  <a:lnTo>
                    <a:pt x="1338" y="1202"/>
                  </a:lnTo>
                  <a:cubicBezTo>
                    <a:pt x="1594" y="1074"/>
                    <a:pt x="1712" y="779"/>
                    <a:pt x="1643" y="513"/>
                  </a:cubicBezTo>
                  <a:cubicBezTo>
                    <a:pt x="1564" y="180"/>
                    <a:pt x="1324" y="0"/>
                    <a:pt x="976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2" name="Google Shape;945;p 2"/>
            <p:cNvSpPr/>
            <p:nvPr/>
          </p:nvSpPr>
          <p:spPr>
            <a:xfrm>
              <a:off x="8142120" y="589320"/>
              <a:ext cx="39240" cy="32400"/>
            </a:xfrm>
            <a:custGeom>
              <a:avLst/>
              <a:gdLst>
                <a:gd name="textAreaLeft" fmla="*/ 0 w 39240"/>
                <a:gd name="textAreaRight" fmla="*/ 40680 w 39240"/>
                <a:gd name="textAreaTop" fmla="*/ 0 h 32400"/>
                <a:gd name="textAreaBottom" fmla="*/ 33840 h 32400"/>
              </a:gdLst>
              <a:ahLst/>
              <a:cxnLst/>
              <a:rect l="textAreaLeft" t="textAreaTop" r="textAreaRight" b="textAreaBottom"/>
              <a:pathLst>
                <a:path w="2497" h="2062">
                  <a:moveTo>
                    <a:pt x="1179" y="229"/>
                  </a:moveTo>
                  <a:cubicBezTo>
                    <a:pt x="1538" y="229"/>
                    <a:pt x="1894" y="460"/>
                    <a:pt x="1985" y="876"/>
                  </a:cubicBezTo>
                  <a:cubicBezTo>
                    <a:pt x="2093" y="1319"/>
                    <a:pt x="1808" y="1761"/>
                    <a:pt x="1366" y="1850"/>
                  </a:cubicBezTo>
                  <a:cubicBezTo>
                    <a:pt x="1300" y="1865"/>
                    <a:pt x="1236" y="1873"/>
                    <a:pt x="1173" y="1873"/>
                  </a:cubicBezTo>
                  <a:cubicBezTo>
                    <a:pt x="562" y="1873"/>
                    <a:pt x="133" y="1173"/>
                    <a:pt x="490" y="611"/>
                  </a:cubicBezTo>
                  <a:cubicBezTo>
                    <a:pt x="656" y="350"/>
                    <a:pt x="918" y="229"/>
                    <a:pt x="1179" y="229"/>
                  </a:cubicBezTo>
                  <a:close/>
                  <a:moveTo>
                    <a:pt x="1185" y="0"/>
                  </a:moveTo>
                  <a:cubicBezTo>
                    <a:pt x="557" y="0"/>
                    <a:pt x="1" y="596"/>
                    <a:pt x="185" y="1289"/>
                  </a:cubicBezTo>
                  <a:cubicBezTo>
                    <a:pt x="285" y="1752"/>
                    <a:pt x="696" y="2062"/>
                    <a:pt x="1146" y="2062"/>
                  </a:cubicBezTo>
                  <a:cubicBezTo>
                    <a:pt x="1231" y="2062"/>
                    <a:pt x="1318" y="2051"/>
                    <a:pt x="1405" y="2027"/>
                  </a:cubicBezTo>
                  <a:cubicBezTo>
                    <a:pt x="2300" y="1820"/>
                    <a:pt x="2497" y="630"/>
                    <a:pt x="1710" y="149"/>
                  </a:cubicBezTo>
                  <a:cubicBezTo>
                    <a:pt x="1539" y="46"/>
                    <a:pt x="1359" y="0"/>
                    <a:pt x="1185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3" name="Google Shape;946;p 2"/>
            <p:cNvSpPr/>
            <p:nvPr/>
          </p:nvSpPr>
          <p:spPr>
            <a:xfrm>
              <a:off x="8184960" y="584280"/>
              <a:ext cx="26280" cy="3024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0240"/>
                <a:gd name="textAreaBottom" fmla="*/ 31680 h 30240"/>
              </a:gdLst>
              <a:ahLst/>
              <a:cxnLst/>
              <a:rect l="textAreaLeft" t="textAreaTop" r="textAreaRight" b="textAreaBottom"/>
              <a:pathLst>
                <a:path w="1703" h="1938">
                  <a:moveTo>
                    <a:pt x="207" y="0"/>
                  </a:moveTo>
                  <a:lnTo>
                    <a:pt x="1" y="49"/>
                  </a:lnTo>
                  <a:lnTo>
                    <a:pt x="433" y="1938"/>
                  </a:lnTo>
                  <a:lnTo>
                    <a:pt x="1702" y="1653"/>
                  </a:lnTo>
                  <a:lnTo>
                    <a:pt x="1663" y="1475"/>
                  </a:lnTo>
                  <a:lnTo>
                    <a:pt x="601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4" name="Google Shape;947;p 2"/>
            <p:cNvSpPr/>
            <p:nvPr/>
          </p:nvSpPr>
          <p:spPr>
            <a:xfrm>
              <a:off x="8214120" y="577440"/>
              <a:ext cx="26280" cy="3024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0240"/>
                <a:gd name="textAreaBottom" fmla="*/ 31680 h 30240"/>
              </a:gdLst>
              <a:ahLst/>
              <a:cxnLst/>
              <a:rect l="textAreaLeft" t="textAreaTop" r="textAreaRight" b="textAreaBottom"/>
              <a:pathLst>
                <a:path w="1702" h="1938">
                  <a:moveTo>
                    <a:pt x="207" y="0"/>
                  </a:moveTo>
                  <a:lnTo>
                    <a:pt x="0" y="49"/>
                  </a:lnTo>
                  <a:lnTo>
                    <a:pt x="433" y="1938"/>
                  </a:lnTo>
                  <a:lnTo>
                    <a:pt x="1702" y="1652"/>
                  </a:lnTo>
                  <a:lnTo>
                    <a:pt x="1662" y="1475"/>
                  </a:lnTo>
                  <a:lnTo>
                    <a:pt x="600" y="1721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5840" bIns="1584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5" name="Google Shape;948;p 2"/>
            <p:cNvSpPr/>
            <p:nvPr/>
          </p:nvSpPr>
          <p:spPr>
            <a:xfrm>
              <a:off x="8275320" y="559800"/>
              <a:ext cx="26280" cy="31320"/>
            </a:xfrm>
            <a:custGeom>
              <a:avLst/>
              <a:gdLst>
                <a:gd name="textAreaLeft" fmla="*/ 0 w 26280"/>
                <a:gd name="textAreaRight" fmla="*/ 27720 w 2628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702" h="2013">
                  <a:moveTo>
                    <a:pt x="903" y="1"/>
                  </a:moveTo>
                  <a:cubicBezTo>
                    <a:pt x="818" y="1"/>
                    <a:pt x="733" y="11"/>
                    <a:pt x="650" y="31"/>
                  </a:cubicBezTo>
                  <a:cubicBezTo>
                    <a:pt x="168" y="139"/>
                    <a:pt x="0" y="434"/>
                    <a:pt x="69" y="710"/>
                  </a:cubicBezTo>
                  <a:cubicBezTo>
                    <a:pt x="227" y="1418"/>
                    <a:pt x="1318" y="828"/>
                    <a:pt x="1446" y="1349"/>
                  </a:cubicBezTo>
                  <a:cubicBezTo>
                    <a:pt x="1486" y="1536"/>
                    <a:pt x="1367" y="1722"/>
                    <a:pt x="1013" y="1801"/>
                  </a:cubicBezTo>
                  <a:cubicBezTo>
                    <a:pt x="935" y="1821"/>
                    <a:pt x="856" y="1831"/>
                    <a:pt x="779" y="1831"/>
                  </a:cubicBezTo>
                  <a:cubicBezTo>
                    <a:pt x="623" y="1831"/>
                    <a:pt x="473" y="1791"/>
                    <a:pt x="335" y="1713"/>
                  </a:cubicBezTo>
                  <a:lnTo>
                    <a:pt x="286" y="1890"/>
                  </a:lnTo>
                  <a:cubicBezTo>
                    <a:pt x="443" y="1968"/>
                    <a:pt x="618" y="2012"/>
                    <a:pt x="793" y="2012"/>
                  </a:cubicBezTo>
                  <a:cubicBezTo>
                    <a:pt x="880" y="2012"/>
                    <a:pt x="968" y="2001"/>
                    <a:pt x="1053" y="1978"/>
                  </a:cubicBezTo>
                  <a:cubicBezTo>
                    <a:pt x="1535" y="1860"/>
                    <a:pt x="1702" y="1575"/>
                    <a:pt x="1643" y="1290"/>
                  </a:cubicBezTo>
                  <a:cubicBezTo>
                    <a:pt x="1486" y="601"/>
                    <a:pt x="384" y="1182"/>
                    <a:pt x="266" y="660"/>
                  </a:cubicBezTo>
                  <a:cubicBezTo>
                    <a:pt x="227" y="473"/>
                    <a:pt x="345" y="287"/>
                    <a:pt x="689" y="208"/>
                  </a:cubicBezTo>
                  <a:cubicBezTo>
                    <a:pt x="764" y="192"/>
                    <a:pt x="838" y="184"/>
                    <a:pt x="913" y="184"/>
                  </a:cubicBezTo>
                  <a:cubicBezTo>
                    <a:pt x="1024" y="184"/>
                    <a:pt x="1133" y="202"/>
                    <a:pt x="1240" y="237"/>
                  </a:cubicBezTo>
                  <a:lnTo>
                    <a:pt x="1279" y="70"/>
                  </a:lnTo>
                  <a:cubicBezTo>
                    <a:pt x="1156" y="23"/>
                    <a:pt x="1029" y="1"/>
                    <a:pt x="903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6" name="Google Shape;949;p 2"/>
            <p:cNvSpPr/>
            <p:nvPr/>
          </p:nvSpPr>
          <p:spPr>
            <a:xfrm>
              <a:off x="8306280" y="551880"/>
              <a:ext cx="30960" cy="3132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978" h="2003">
                  <a:moveTo>
                    <a:pt x="1139" y="1"/>
                  </a:moveTo>
                  <a:cubicBezTo>
                    <a:pt x="1060" y="1"/>
                    <a:pt x="982" y="11"/>
                    <a:pt x="906" y="31"/>
                  </a:cubicBezTo>
                  <a:cubicBezTo>
                    <a:pt x="355" y="139"/>
                    <a:pt x="1" y="680"/>
                    <a:pt x="129" y="1231"/>
                  </a:cubicBezTo>
                  <a:cubicBezTo>
                    <a:pt x="228" y="1687"/>
                    <a:pt x="635" y="2003"/>
                    <a:pt x="1090" y="2003"/>
                  </a:cubicBezTo>
                  <a:cubicBezTo>
                    <a:pt x="1175" y="2003"/>
                    <a:pt x="1262" y="1992"/>
                    <a:pt x="1348" y="1969"/>
                  </a:cubicBezTo>
                  <a:cubicBezTo>
                    <a:pt x="1604" y="1919"/>
                    <a:pt x="1840" y="1762"/>
                    <a:pt x="1978" y="1536"/>
                  </a:cubicBezTo>
                  <a:lnTo>
                    <a:pt x="1820" y="1438"/>
                  </a:lnTo>
                  <a:cubicBezTo>
                    <a:pt x="1712" y="1615"/>
                    <a:pt x="1525" y="1752"/>
                    <a:pt x="1309" y="1792"/>
                  </a:cubicBezTo>
                  <a:cubicBezTo>
                    <a:pt x="1239" y="1810"/>
                    <a:pt x="1170" y="1819"/>
                    <a:pt x="1101" y="1819"/>
                  </a:cubicBezTo>
                  <a:cubicBezTo>
                    <a:pt x="733" y="1819"/>
                    <a:pt x="399" y="1565"/>
                    <a:pt x="316" y="1192"/>
                  </a:cubicBezTo>
                  <a:cubicBezTo>
                    <a:pt x="207" y="739"/>
                    <a:pt x="502" y="297"/>
                    <a:pt x="955" y="218"/>
                  </a:cubicBezTo>
                  <a:cubicBezTo>
                    <a:pt x="1019" y="200"/>
                    <a:pt x="1084" y="191"/>
                    <a:pt x="1148" y="191"/>
                  </a:cubicBezTo>
                  <a:cubicBezTo>
                    <a:pt x="1293" y="191"/>
                    <a:pt x="1436" y="235"/>
                    <a:pt x="1565" y="316"/>
                  </a:cubicBezTo>
                  <a:lnTo>
                    <a:pt x="1663" y="159"/>
                  </a:lnTo>
                  <a:cubicBezTo>
                    <a:pt x="1504" y="56"/>
                    <a:pt x="1322" y="1"/>
                    <a:pt x="1139" y="1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7" name="Google Shape;950;p 2"/>
            <p:cNvSpPr/>
            <p:nvPr/>
          </p:nvSpPr>
          <p:spPr>
            <a:xfrm>
              <a:off x="8342640" y="542880"/>
              <a:ext cx="27720" cy="34560"/>
            </a:xfrm>
            <a:custGeom>
              <a:avLst/>
              <a:gdLst>
                <a:gd name="textAreaLeft" fmla="*/ 0 w 27720"/>
                <a:gd name="textAreaRight" fmla="*/ 29160 w 27720"/>
                <a:gd name="textAreaTop" fmla="*/ 0 h 34560"/>
                <a:gd name="textAreaBottom" fmla="*/ 36000 h 3456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9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1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33" y="1270"/>
                  </a:lnTo>
                  <a:lnTo>
                    <a:pt x="1417" y="1043"/>
                  </a:lnTo>
                  <a:lnTo>
                    <a:pt x="1377" y="876"/>
                  </a:lnTo>
                  <a:lnTo>
                    <a:pt x="39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9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000" bIns="18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8" name="Google Shape;951;p 2"/>
            <p:cNvSpPr/>
            <p:nvPr/>
          </p:nvSpPr>
          <p:spPr>
            <a:xfrm>
              <a:off x="8375760" y="534240"/>
              <a:ext cx="31680" cy="35640"/>
            </a:xfrm>
            <a:custGeom>
              <a:avLst/>
              <a:gdLst>
                <a:gd name="textAreaLeft" fmla="*/ 0 w 31680"/>
                <a:gd name="textAreaRight" fmla="*/ 33120 w 31680"/>
                <a:gd name="textAreaTop" fmla="*/ 0 h 35640"/>
                <a:gd name="textAreaBottom" fmla="*/ 37080 h 35640"/>
              </a:gdLst>
              <a:ahLst/>
              <a:cxnLst/>
              <a:rect l="textAreaLeft" t="textAreaTop" r="textAreaRight" b="textAreaBottom"/>
              <a:pathLst>
                <a:path w="2027" h="2263">
                  <a:moveTo>
                    <a:pt x="1594" y="1"/>
                  </a:moveTo>
                  <a:lnTo>
                    <a:pt x="1387" y="50"/>
                  </a:lnTo>
                  <a:lnTo>
                    <a:pt x="1741" y="1584"/>
                  </a:lnTo>
                  <a:lnTo>
                    <a:pt x="168" y="325"/>
                  </a:lnTo>
                  <a:lnTo>
                    <a:pt x="1" y="365"/>
                  </a:lnTo>
                  <a:lnTo>
                    <a:pt x="433" y="2263"/>
                  </a:lnTo>
                  <a:lnTo>
                    <a:pt x="640" y="2223"/>
                  </a:lnTo>
                  <a:lnTo>
                    <a:pt x="286" y="679"/>
                  </a:lnTo>
                  <a:lnTo>
                    <a:pt x="286" y="679"/>
                  </a:lnTo>
                  <a:lnTo>
                    <a:pt x="1859" y="1938"/>
                  </a:lnTo>
                  <a:lnTo>
                    <a:pt x="2027" y="1899"/>
                  </a:lnTo>
                  <a:lnTo>
                    <a:pt x="159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360" bIns="1836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999" name="Google Shape;952;p 2"/>
            <p:cNvSpPr/>
            <p:nvPr/>
          </p:nvSpPr>
          <p:spPr>
            <a:xfrm>
              <a:off x="8415000" y="526320"/>
              <a:ext cx="27720" cy="34560"/>
            </a:xfrm>
            <a:custGeom>
              <a:avLst/>
              <a:gdLst>
                <a:gd name="textAreaLeft" fmla="*/ 0 w 27720"/>
                <a:gd name="textAreaRight" fmla="*/ 29160 w 27720"/>
                <a:gd name="textAreaTop" fmla="*/ 0 h 34560"/>
                <a:gd name="textAreaBottom" fmla="*/ 36000 h 34560"/>
              </a:gdLst>
              <a:ahLst/>
              <a:cxnLst/>
              <a:rect l="textAreaLeft" t="textAreaTop" r="textAreaRight" b="textAreaBottom"/>
              <a:pathLst>
                <a:path w="1781" h="2195">
                  <a:moveTo>
                    <a:pt x="1298" y="1"/>
                  </a:moveTo>
                  <a:lnTo>
                    <a:pt x="0" y="296"/>
                  </a:lnTo>
                  <a:lnTo>
                    <a:pt x="433" y="2194"/>
                  </a:lnTo>
                  <a:lnTo>
                    <a:pt x="1780" y="1889"/>
                  </a:lnTo>
                  <a:lnTo>
                    <a:pt x="1741" y="1712"/>
                  </a:lnTo>
                  <a:lnTo>
                    <a:pt x="590" y="1978"/>
                  </a:lnTo>
                  <a:lnTo>
                    <a:pt x="423" y="1270"/>
                  </a:lnTo>
                  <a:lnTo>
                    <a:pt x="1406" y="1043"/>
                  </a:lnTo>
                  <a:lnTo>
                    <a:pt x="1367" y="876"/>
                  </a:lnTo>
                  <a:lnTo>
                    <a:pt x="384" y="1102"/>
                  </a:lnTo>
                  <a:lnTo>
                    <a:pt x="236" y="424"/>
                  </a:lnTo>
                  <a:lnTo>
                    <a:pt x="1338" y="168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8000" bIns="180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0" name="Google Shape;953;p 2"/>
            <p:cNvSpPr/>
            <p:nvPr/>
          </p:nvSpPr>
          <p:spPr>
            <a:xfrm>
              <a:off x="8613360" y="482040"/>
              <a:ext cx="30960" cy="31320"/>
            </a:xfrm>
            <a:custGeom>
              <a:avLst/>
              <a:gdLst>
                <a:gd name="textAreaLeft" fmla="*/ 0 w 30960"/>
                <a:gd name="textAreaRight" fmla="*/ 32400 w 30960"/>
                <a:gd name="textAreaTop" fmla="*/ 0 h 31320"/>
                <a:gd name="textAreaBottom" fmla="*/ 32760 h 31320"/>
              </a:gdLst>
              <a:ahLst/>
              <a:cxnLst/>
              <a:rect l="textAreaLeft" t="textAreaTop" r="textAreaRight" b="textAreaBottom"/>
              <a:pathLst>
                <a:path w="1977" h="2002">
                  <a:moveTo>
                    <a:pt x="1153" y="0"/>
                  </a:moveTo>
                  <a:cubicBezTo>
                    <a:pt x="1070" y="0"/>
                    <a:pt x="986" y="11"/>
                    <a:pt x="905" y="33"/>
                  </a:cubicBezTo>
                  <a:cubicBezTo>
                    <a:pt x="354" y="131"/>
                    <a:pt x="0" y="672"/>
                    <a:pt x="128" y="1223"/>
                  </a:cubicBezTo>
                  <a:cubicBezTo>
                    <a:pt x="228" y="1690"/>
                    <a:pt x="639" y="2001"/>
                    <a:pt x="1092" y="2001"/>
                  </a:cubicBezTo>
                  <a:cubicBezTo>
                    <a:pt x="1173" y="2001"/>
                    <a:pt x="1255" y="1991"/>
                    <a:pt x="1338" y="1970"/>
                  </a:cubicBezTo>
                  <a:cubicBezTo>
                    <a:pt x="1603" y="1921"/>
                    <a:pt x="1839" y="1754"/>
                    <a:pt x="1977" y="1528"/>
                  </a:cubicBezTo>
                  <a:lnTo>
                    <a:pt x="1820" y="1429"/>
                  </a:lnTo>
                  <a:cubicBezTo>
                    <a:pt x="1702" y="1616"/>
                    <a:pt x="1525" y="1744"/>
                    <a:pt x="1308" y="1783"/>
                  </a:cubicBezTo>
                  <a:cubicBezTo>
                    <a:pt x="1237" y="1802"/>
                    <a:pt x="1166" y="1811"/>
                    <a:pt x="1096" y="1811"/>
                  </a:cubicBezTo>
                  <a:cubicBezTo>
                    <a:pt x="730" y="1811"/>
                    <a:pt x="397" y="1563"/>
                    <a:pt x="315" y="1184"/>
                  </a:cubicBezTo>
                  <a:cubicBezTo>
                    <a:pt x="207" y="741"/>
                    <a:pt x="502" y="298"/>
                    <a:pt x="944" y="210"/>
                  </a:cubicBezTo>
                  <a:cubicBezTo>
                    <a:pt x="1011" y="195"/>
                    <a:pt x="1077" y="187"/>
                    <a:pt x="1143" y="187"/>
                  </a:cubicBezTo>
                  <a:cubicBezTo>
                    <a:pt x="1291" y="187"/>
                    <a:pt x="1434" y="226"/>
                    <a:pt x="1564" y="308"/>
                  </a:cubicBezTo>
                  <a:lnTo>
                    <a:pt x="1662" y="151"/>
                  </a:lnTo>
                  <a:cubicBezTo>
                    <a:pt x="1508" y="50"/>
                    <a:pt x="1331" y="0"/>
                    <a:pt x="1153" y="0"/>
                  </a:cubicBez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200" bIns="1620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1" name="Google Shape;954;p 2"/>
            <p:cNvSpPr/>
            <p:nvPr/>
          </p:nvSpPr>
          <p:spPr>
            <a:xfrm>
              <a:off x="8649360" y="471960"/>
              <a:ext cx="30240" cy="33120"/>
            </a:xfrm>
            <a:custGeom>
              <a:avLst/>
              <a:gdLst>
                <a:gd name="textAreaLeft" fmla="*/ 0 w 30240"/>
                <a:gd name="textAreaRight" fmla="*/ 31680 w 30240"/>
                <a:gd name="textAreaTop" fmla="*/ 0 h 33120"/>
                <a:gd name="textAreaBottom" fmla="*/ 34560 h 33120"/>
              </a:gdLst>
              <a:ahLst/>
              <a:cxnLst/>
              <a:rect l="textAreaLeft" t="textAreaTop" r="textAreaRight" b="textAreaBottom"/>
              <a:pathLst>
                <a:path w="1938" h="2123">
                  <a:moveTo>
                    <a:pt x="1564" y="1"/>
                  </a:moveTo>
                  <a:lnTo>
                    <a:pt x="1367" y="40"/>
                  </a:lnTo>
                  <a:lnTo>
                    <a:pt x="1613" y="1122"/>
                  </a:lnTo>
                  <a:cubicBezTo>
                    <a:pt x="1721" y="1574"/>
                    <a:pt x="1564" y="1830"/>
                    <a:pt x="1180" y="1909"/>
                  </a:cubicBezTo>
                  <a:cubicBezTo>
                    <a:pt x="1114" y="1924"/>
                    <a:pt x="1052" y="1932"/>
                    <a:pt x="993" y="1932"/>
                  </a:cubicBezTo>
                  <a:cubicBezTo>
                    <a:pt x="721" y="1932"/>
                    <a:pt x="532" y="1760"/>
                    <a:pt x="443" y="1387"/>
                  </a:cubicBezTo>
                  <a:lnTo>
                    <a:pt x="197" y="306"/>
                  </a:lnTo>
                  <a:lnTo>
                    <a:pt x="0" y="355"/>
                  </a:lnTo>
                  <a:lnTo>
                    <a:pt x="246" y="1446"/>
                  </a:lnTo>
                  <a:cubicBezTo>
                    <a:pt x="352" y="1897"/>
                    <a:pt x="623" y="2122"/>
                    <a:pt x="989" y="2122"/>
                  </a:cubicBezTo>
                  <a:cubicBezTo>
                    <a:pt x="1062" y="2122"/>
                    <a:pt x="1139" y="2113"/>
                    <a:pt x="1220" y="2095"/>
                  </a:cubicBezTo>
                  <a:cubicBezTo>
                    <a:pt x="1711" y="1977"/>
                    <a:pt x="1937" y="1633"/>
                    <a:pt x="1810" y="1082"/>
                  </a:cubicBezTo>
                  <a:lnTo>
                    <a:pt x="1564" y="1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7280" bIns="1728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  <p:sp>
          <p:nvSpPr>
            <p:cNvPr id="1002" name="Google Shape;955;p 2"/>
            <p:cNvSpPr/>
            <p:nvPr/>
          </p:nvSpPr>
          <p:spPr>
            <a:xfrm>
              <a:off x="8682480" y="464400"/>
              <a:ext cx="24120" cy="32760"/>
            </a:xfrm>
            <a:custGeom>
              <a:avLst/>
              <a:gdLst>
                <a:gd name="textAreaLeft" fmla="*/ 0 w 24120"/>
                <a:gd name="textAreaRight" fmla="*/ 25560 w 24120"/>
                <a:gd name="textAreaTop" fmla="*/ 0 h 32760"/>
                <a:gd name="textAreaBottom" fmla="*/ 34200 h 32760"/>
              </a:gdLst>
              <a:ahLst/>
              <a:cxnLst/>
              <a:rect l="textAreaLeft" t="textAreaTop" r="textAreaRight" b="textAreaBottom"/>
              <a:pathLst>
                <a:path w="1574" h="2096">
                  <a:moveTo>
                    <a:pt x="1534" y="0"/>
                  </a:moveTo>
                  <a:lnTo>
                    <a:pt x="0" y="354"/>
                  </a:lnTo>
                  <a:lnTo>
                    <a:pt x="39" y="522"/>
                  </a:lnTo>
                  <a:lnTo>
                    <a:pt x="708" y="374"/>
                  </a:lnTo>
                  <a:lnTo>
                    <a:pt x="1101" y="2095"/>
                  </a:lnTo>
                  <a:lnTo>
                    <a:pt x="1308" y="2046"/>
                  </a:lnTo>
                  <a:lnTo>
                    <a:pt x="905" y="325"/>
                  </a:lnTo>
                  <a:lnTo>
                    <a:pt x="1574" y="177"/>
                  </a:lnTo>
                  <a:lnTo>
                    <a:pt x="1534" y="0"/>
                  </a:lnTo>
                  <a:close/>
                </a:path>
              </a:pathLst>
            </a:custGeom>
            <a:solidFill>
              <a:schemeClr val="dk2"/>
            </a:solidFill>
            <a:ln w="9525">
              <a:solidFill>
                <a:srgbClr val="f7f9f5"/>
              </a:solidFill>
              <a:round/>
            </a:ln>
          </p:spPr>
          <p:style>
            <a:lnRef idx="0"/>
            <a:fillRef idx="0"/>
            <a:effectRef idx="0"/>
            <a:fontRef idx="minor"/>
          </p:style>
          <p:txBody>
            <a:bodyPr lIns="90000" rIns="90000" tIns="16920" bIns="16920" anchor="ctr">
              <a:noAutofit/>
            </a:bodyPr>
            <a:p>
              <a:pPr>
                <a:lnSpc>
                  <a:spcPct val="100000"/>
                </a:lnSpc>
              </a:pPr>
              <a:endParaRPr b="0" lang="en-GB" sz="1400" strike="noStrike" u="none">
                <a:solidFill>
                  <a:srgbClr val="000000"/>
                </a:solidFill>
                <a:effectLst/>
                <a:uFillTx/>
                <a:latin typeface="Arial"/>
              </a:endParaRPr>
            </a:p>
          </p:txBody>
        </p:sp>
      </p:grpSp>
      <p:sp>
        <p:nvSpPr>
          <p:cNvPr id="1003" name="PlaceHolder 21"/>
          <p:cNvSpPr/>
          <p:nvPr/>
        </p:nvSpPr>
        <p:spPr>
          <a:xfrm>
            <a:off x="503280" y="1408320"/>
            <a:ext cx="5219640" cy="2191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 anchor="t" anchorCtr="1">
            <a:noAutofit/>
          </a:bodyPr>
          <a:p>
            <a:pPr algn="ctr">
              <a:lnSpc>
                <a:spcPct val="115000"/>
              </a:lnSpc>
              <a:spcBef>
                <a:spcPts val="340"/>
              </a:spcBef>
              <a:spcAft>
                <a:spcPts val="142"/>
              </a:spcAft>
              <a:tabLst>
                <a:tab algn="l" pos="0"/>
              </a:tabLst>
            </a:pPr>
            <a:r>
              <a:rPr b="1" lang="en" sz="5400" strike="noStrike" u="none">
                <a:solidFill>
                  <a:schemeClr val="dk1"/>
                </a:solidFill>
                <a:effectLst/>
                <a:uFillTx/>
                <a:latin typeface="Rajdhani"/>
                <a:ea typeface="Rajdhani"/>
              </a:rPr>
              <a:t>Data </a:t>
            </a:r>
            <a:r>
              <a:rPr b="1" lang="en" sz="54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Storytelling</a:t>
            </a:r>
            <a:br>
              <a:rPr sz="5400"/>
            </a:br>
            <a:r>
              <a:rPr b="1" lang="en" sz="4400" strike="noStrike" u="none">
                <a:solidFill>
                  <a:schemeClr val="lt1"/>
                </a:solidFill>
                <a:effectLst/>
                <a:uFillTx/>
                <a:latin typeface="Rajdhani"/>
                <a:ea typeface="Rajdhani"/>
              </a:rPr>
              <a:t>(The Dashboard)</a:t>
            </a:r>
            <a:endParaRPr b="0" lang="en-GB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4" name="" descr=""/>
          <p:cNvPicPr/>
          <p:nvPr/>
        </p:nvPicPr>
        <p:blipFill>
          <a:blip r:embed="rId1"/>
          <a:stretch/>
        </p:blipFill>
        <p:spPr>
          <a:xfrm>
            <a:off x="0" y="0"/>
            <a:ext cx="9143280" cy="51433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Film Script Project Proposal by Slidesgo">
  <a:themeElements>
    <a:clrScheme name="Simple Light">
      <a:dk1>
        <a:srgbClr val="9e855c"/>
      </a:dk1>
      <a:lt1>
        <a:srgbClr val="385963"/>
      </a:lt1>
      <a:dk2>
        <a:srgbClr val="f7f9f5"/>
      </a:dk2>
      <a:lt2>
        <a:srgbClr val="17262a"/>
      </a:lt2>
      <a:accent1>
        <a:srgbClr val="46656f"/>
      </a:accent1>
      <a:accent2>
        <a:srgbClr val="6a8a95"/>
      </a:accent2>
      <a:accent3>
        <a:srgbClr val="a5b7bd"/>
      </a:accent3>
      <a:accent4>
        <a:srgbClr val="c5cfd3"/>
      </a:accent4>
      <a:accent5>
        <a:srgbClr val="c6b9a3"/>
      </a:accent5>
      <a:accent6>
        <a:srgbClr val="ffffff"/>
      </a:accent6>
      <a:hlink>
        <a:srgbClr val="17262a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869fb2"/>
      </a:hlink>
      <a:folHlink>
        <a:srgbClr val="0097a7"/>
      </a:folHlink>
    </a:clrScheme>
    <a:fontScheme name="Office">
      <a:majorFont>
        <a:latin typeface="Arial" pitchFamily="0" charset="1"/>
        <a:ea typeface=""/>
        <a:cs typeface=""/>
      </a:majorFont>
      <a:minorFont>
        <a:latin typeface="Arial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2610</TotalTime>
  <Application>LibreOffice/25.8.1.1$Linux_X86_64 LibreOffice_project/b8b78ba23aae86d510cf2b39c7a2a9bdb3d77d6a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en-GB</dc:language>
  <cp:lastModifiedBy/>
  <cp:lastPrinted>2025-11-21T10:57:53Z</cp:lastPrinted>
  <dcterms:modified xsi:type="dcterms:W3CDTF">2025-11-21T10:58:43Z</dcterms:modified>
  <cp:revision>11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/>
</file>